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3E8396-DFED-4CF1-96E3-68BA8BA40F00}" v="364" dt="2024-08-15T00:23:49.63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88729" autoAdjust="0"/>
  </p:normalViewPr>
  <p:slideViewPr>
    <p:cSldViewPr snapToGrid="0" snapToObjects="1">
      <p:cViewPr varScale="1">
        <p:scale>
          <a:sx n="99" d="100"/>
          <a:sy n="99" d="100"/>
        </p:scale>
        <p:origin x="129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Francisco Fueyo" userId="4e9b8dea151b71ca" providerId="LiveId" clId="{C33E8396-DFED-4CF1-96E3-68BA8BA40F00}"/>
    <pc:docChg chg="undo redo custSel delSld modSld">
      <pc:chgData name="Francisco Fueyo" userId="4e9b8dea151b71ca" providerId="LiveId" clId="{C33E8396-DFED-4CF1-96E3-68BA8BA40F00}" dt="2024-08-15T01:11:33.928" v="4504" actId="20577"/>
      <pc:docMkLst>
        <pc:docMk/>
      </pc:docMkLst>
      <pc:sldChg chg="modSp mod">
        <pc:chgData name="Francisco Fueyo" userId="4e9b8dea151b71ca" providerId="LiveId" clId="{C33E8396-DFED-4CF1-96E3-68BA8BA40F00}" dt="2024-08-14T20:09:19.862" v="707" actId="33524"/>
        <pc:sldMkLst>
          <pc:docMk/>
          <pc:sldMk cId="1553432724" sldId="262"/>
        </pc:sldMkLst>
        <pc:spChg chg="mod">
          <ac:chgData name="Francisco Fueyo" userId="4e9b8dea151b71ca" providerId="LiveId" clId="{C33E8396-DFED-4CF1-96E3-68BA8BA40F00}" dt="2024-08-14T20:09:19.862" v="707" actId="33524"/>
          <ac:spMkLst>
            <pc:docMk/>
            <pc:sldMk cId="1553432724" sldId="262"/>
            <ac:spMk id="7" creationId="{0BFEC426-B615-E549-83E5-140FD588BC64}"/>
          </ac:spMkLst>
        </pc:spChg>
      </pc:sldChg>
      <pc:sldChg chg="addSp modSp mod">
        <pc:chgData name="Francisco Fueyo" userId="4e9b8dea151b71ca" providerId="LiveId" clId="{C33E8396-DFED-4CF1-96E3-68BA8BA40F00}" dt="2024-08-14T21:34:39.531" v="1404" actId="6549"/>
        <pc:sldMkLst>
          <pc:docMk/>
          <pc:sldMk cId="3288665831" sldId="263"/>
        </pc:sldMkLst>
        <pc:spChg chg="add">
          <ac:chgData name="Francisco Fueyo" userId="4e9b8dea151b71ca" providerId="LiveId" clId="{C33E8396-DFED-4CF1-96E3-68BA8BA40F00}" dt="2024-08-14T20:48:51.334" v="740"/>
          <ac:spMkLst>
            <pc:docMk/>
            <pc:sldMk cId="3288665831" sldId="263"/>
            <ac:spMk id="2" creationId="{951356DB-3E42-02B3-134C-41C2C1F798D6}"/>
          </ac:spMkLst>
        </pc:spChg>
        <pc:spChg chg="add">
          <ac:chgData name="Francisco Fueyo" userId="4e9b8dea151b71ca" providerId="LiveId" clId="{C33E8396-DFED-4CF1-96E3-68BA8BA40F00}" dt="2024-08-14T20:48:56.661" v="741"/>
          <ac:spMkLst>
            <pc:docMk/>
            <pc:sldMk cId="3288665831" sldId="263"/>
            <ac:spMk id="3" creationId="{C5DB325C-5A2A-4368-B4AA-4EA644288527}"/>
          </ac:spMkLst>
        </pc:spChg>
        <pc:spChg chg="add">
          <ac:chgData name="Francisco Fueyo" userId="4e9b8dea151b71ca" providerId="LiveId" clId="{C33E8396-DFED-4CF1-96E3-68BA8BA40F00}" dt="2024-08-14T20:49:04.987" v="742"/>
          <ac:spMkLst>
            <pc:docMk/>
            <pc:sldMk cId="3288665831" sldId="263"/>
            <ac:spMk id="4" creationId="{75A140BB-E109-A71C-F2B5-36069E7BE170}"/>
          </ac:spMkLst>
        </pc:spChg>
        <pc:spChg chg="mod">
          <ac:chgData name="Francisco Fueyo" userId="4e9b8dea151b71ca" providerId="LiveId" clId="{C33E8396-DFED-4CF1-96E3-68BA8BA40F00}" dt="2024-08-14T21:34:39.531" v="1404" actId="6549"/>
          <ac:spMkLst>
            <pc:docMk/>
            <pc:sldMk cId="3288665831" sldId="263"/>
            <ac:spMk id="5" creationId="{1B07C49E-AFFC-EC46-8930-E4D428F5F943}"/>
          </ac:spMkLst>
        </pc:spChg>
      </pc:sldChg>
      <pc:sldChg chg="addSp modSp mod">
        <pc:chgData name="Francisco Fueyo" userId="4e9b8dea151b71ca" providerId="LiveId" clId="{C33E8396-DFED-4CF1-96E3-68BA8BA40F00}" dt="2024-08-14T21:37:10.069" v="1530" actId="20577"/>
        <pc:sldMkLst>
          <pc:docMk/>
          <pc:sldMk cId="2987552906" sldId="264"/>
        </pc:sldMkLst>
        <pc:spChg chg="add mod">
          <ac:chgData name="Francisco Fueyo" userId="4e9b8dea151b71ca" providerId="LiveId" clId="{C33E8396-DFED-4CF1-96E3-68BA8BA40F00}" dt="2024-08-14T21:21:26.634" v="1291"/>
          <ac:spMkLst>
            <pc:docMk/>
            <pc:sldMk cId="2987552906" sldId="264"/>
            <ac:spMk id="2" creationId="{32BC140D-33C3-E6C9-E675-FBFDC77C6FA7}"/>
          </ac:spMkLst>
        </pc:spChg>
        <pc:spChg chg="mod">
          <ac:chgData name="Francisco Fueyo" userId="4e9b8dea151b71ca" providerId="LiveId" clId="{C33E8396-DFED-4CF1-96E3-68BA8BA40F00}" dt="2024-08-14T21:37:10.069" v="1530" actId="20577"/>
          <ac:spMkLst>
            <pc:docMk/>
            <pc:sldMk cId="2987552906" sldId="264"/>
            <ac:spMk id="5" creationId="{1B07C49E-AFFC-EC46-8930-E4D428F5F943}"/>
          </ac:spMkLst>
        </pc:spChg>
        <pc:spChg chg="add mod">
          <ac:chgData name="Francisco Fueyo" userId="4e9b8dea151b71ca" providerId="LiveId" clId="{C33E8396-DFED-4CF1-96E3-68BA8BA40F00}" dt="2024-08-14T21:28:04.954" v="1297" actId="207"/>
          <ac:spMkLst>
            <pc:docMk/>
            <pc:sldMk cId="2987552906" sldId="264"/>
            <ac:spMk id="6" creationId="{ED10D532-5F8A-35D2-268E-1350CF4506B8}"/>
          </ac:spMkLst>
        </pc:spChg>
        <pc:graphicFrameChg chg="add mod">
          <ac:chgData name="Francisco Fueyo" userId="4e9b8dea151b71ca" providerId="LiveId" clId="{C33E8396-DFED-4CF1-96E3-68BA8BA40F00}" dt="2024-08-14T21:21:26.634" v="1291"/>
          <ac:graphicFrameMkLst>
            <pc:docMk/>
            <pc:sldMk cId="2987552906" sldId="264"/>
            <ac:graphicFrameMk id="3" creationId="{498E32C3-ED3F-EA79-64D7-FB7E68301EA8}"/>
          </ac:graphicFrameMkLst>
        </pc:graphicFrameChg>
        <pc:graphicFrameChg chg="add mod">
          <ac:chgData name="Francisco Fueyo" userId="4e9b8dea151b71ca" providerId="LiveId" clId="{C33E8396-DFED-4CF1-96E3-68BA8BA40F00}" dt="2024-08-14T21:32:39.510" v="1381" actId="20577"/>
          <ac:graphicFrameMkLst>
            <pc:docMk/>
            <pc:sldMk cId="2987552906" sldId="264"/>
            <ac:graphicFrameMk id="7" creationId="{CAFBBA99-5795-6690-11AC-A609D0A8A067}"/>
          </ac:graphicFrameMkLst>
        </pc:graphicFrameChg>
      </pc:sldChg>
      <pc:sldChg chg="addSp delSp modSp mod">
        <pc:chgData name="Francisco Fueyo" userId="4e9b8dea151b71ca" providerId="LiveId" clId="{C33E8396-DFED-4CF1-96E3-68BA8BA40F00}" dt="2024-08-14T21:56:56.389" v="1850" actId="1036"/>
        <pc:sldMkLst>
          <pc:docMk/>
          <pc:sldMk cId="1578726356" sldId="265"/>
        </pc:sldMkLst>
        <pc:spChg chg="mod">
          <ac:chgData name="Francisco Fueyo" userId="4e9b8dea151b71ca" providerId="LiveId" clId="{C33E8396-DFED-4CF1-96E3-68BA8BA40F00}" dt="2024-08-14T21:53:59.109" v="1842" actId="14100"/>
          <ac:spMkLst>
            <pc:docMk/>
            <pc:sldMk cId="1578726356" sldId="265"/>
            <ac:spMk id="5" creationId="{1B07C49E-AFFC-EC46-8930-E4D428F5F943}"/>
          </ac:spMkLst>
        </pc:spChg>
        <pc:spChg chg="add del">
          <ac:chgData name="Francisco Fueyo" userId="4e9b8dea151b71ca" providerId="LiveId" clId="{C33E8396-DFED-4CF1-96E3-68BA8BA40F00}" dt="2024-08-14T21:48:18.302" v="1737" actId="22"/>
          <ac:spMkLst>
            <pc:docMk/>
            <pc:sldMk cId="1578726356" sldId="265"/>
            <ac:spMk id="6" creationId="{9C616CBD-74B0-4F6C-4D4F-00B66EFCA446}"/>
          </ac:spMkLst>
        </pc:spChg>
        <pc:spChg chg="add mod">
          <ac:chgData name="Francisco Fueyo" userId="4e9b8dea151b71ca" providerId="LiveId" clId="{C33E8396-DFED-4CF1-96E3-68BA8BA40F00}" dt="2024-08-14T21:56:56.389" v="1850" actId="1036"/>
          <ac:spMkLst>
            <pc:docMk/>
            <pc:sldMk cId="1578726356" sldId="265"/>
            <ac:spMk id="7" creationId="{72F3984A-9EE4-1D7A-C245-87AC7796FD94}"/>
          </ac:spMkLst>
        </pc:spChg>
      </pc:sldChg>
      <pc:sldChg chg="addSp modSp mod">
        <pc:chgData name="Francisco Fueyo" userId="4e9b8dea151b71ca" providerId="LiveId" clId="{C33E8396-DFED-4CF1-96E3-68BA8BA40F00}" dt="2024-08-14T21:47:56.721" v="1735" actId="20577"/>
        <pc:sldMkLst>
          <pc:docMk/>
          <pc:sldMk cId="779971636" sldId="266"/>
        </pc:sldMkLst>
        <pc:spChg chg="add mod">
          <ac:chgData name="Francisco Fueyo" userId="4e9b8dea151b71ca" providerId="LiveId" clId="{C33E8396-DFED-4CF1-96E3-68BA8BA40F00}" dt="2024-08-14T21:39:00.005" v="1562" actId="1035"/>
          <ac:spMkLst>
            <pc:docMk/>
            <pc:sldMk cId="779971636" sldId="266"/>
            <ac:spMk id="2" creationId="{84A6C094-3B7E-00D0-28B4-9F6A717905BF}"/>
          </ac:spMkLst>
        </pc:spChg>
        <pc:spChg chg="mod">
          <ac:chgData name="Francisco Fueyo" userId="4e9b8dea151b71ca" providerId="LiveId" clId="{C33E8396-DFED-4CF1-96E3-68BA8BA40F00}" dt="2024-08-14T21:47:56.721" v="1735" actId="20577"/>
          <ac:spMkLst>
            <pc:docMk/>
            <pc:sldMk cId="779971636" sldId="266"/>
            <ac:spMk id="5" creationId="{1B07C49E-AFFC-EC46-8930-E4D428F5F943}"/>
          </ac:spMkLst>
        </pc:spChg>
      </pc:sldChg>
      <pc:sldChg chg="addSp delSp modSp mod">
        <pc:chgData name="Francisco Fueyo" userId="4e9b8dea151b71ca" providerId="LiveId" clId="{C33E8396-DFED-4CF1-96E3-68BA8BA40F00}" dt="2024-08-14T22:52:36.531" v="2842" actId="1076"/>
        <pc:sldMkLst>
          <pc:docMk/>
          <pc:sldMk cId="3865605948" sldId="269"/>
        </pc:sldMkLst>
        <pc:spChg chg="del mod">
          <ac:chgData name="Francisco Fueyo" userId="4e9b8dea151b71ca" providerId="LiveId" clId="{C33E8396-DFED-4CF1-96E3-68BA8BA40F00}" dt="2024-08-14T22:51:48.078" v="2840" actId="478"/>
          <ac:spMkLst>
            <pc:docMk/>
            <pc:sldMk cId="3865605948" sldId="269"/>
            <ac:spMk id="3" creationId="{373827F3-F386-AA4E-80ED-D86DEF8C158D}"/>
          </ac:spMkLst>
        </pc:spChg>
        <pc:spChg chg="add del">
          <ac:chgData name="Francisco Fueyo" userId="4e9b8dea151b71ca" providerId="LiveId" clId="{C33E8396-DFED-4CF1-96E3-68BA8BA40F00}" dt="2024-08-14T22:50:31.229" v="2798" actId="478"/>
          <ac:spMkLst>
            <pc:docMk/>
            <pc:sldMk cId="3865605948" sldId="269"/>
            <ac:spMk id="7" creationId="{D07AD1A9-367F-0AA9-12BE-BB803BEEC41D}"/>
          </ac:spMkLst>
        </pc:spChg>
        <pc:spChg chg="add del">
          <ac:chgData name="Francisco Fueyo" userId="4e9b8dea151b71ca" providerId="LiveId" clId="{C33E8396-DFED-4CF1-96E3-68BA8BA40F00}" dt="2024-08-14T22:50:35.270" v="2800" actId="22"/>
          <ac:spMkLst>
            <pc:docMk/>
            <pc:sldMk cId="3865605948" sldId="269"/>
            <ac:spMk id="9" creationId="{6D3899C9-A7DC-263A-89F7-4FF9D3072738}"/>
          </ac:spMkLst>
        </pc:spChg>
        <pc:spChg chg="add mod">
          <ac:chgData name="Francisco Fueyo" userId="4e9b8dea151b71ca" providerId="LiveId" clId="{C33E8396-DFED-4CF1-96E3-68BA8BA40F00}" dt="2024-08-14T22:52:36.531" v="2842" actId="1076"/>
          <ac:spMkLst>
            <pc:docMk/>
            <pc:sldMk cId="3865605948" sldId="269"/>
            <ac:spMk id="10" creationId="{1DE4F618-6A53-2093-E574-CCA3873F6BD3}"/>
          </ac:spMkLst>
        </pc:spChg>
        <pc:picChg chg="add mod">
          <ac:chgData name="Francisco Fueyo" userId="4e9b8dea151b71ca" providerId="LiveId" clId="{C33E8396-DFED-4CF1-96E3-68BA8BA40F00}" dt="2024-08-14T22:52:26.570" v="2841" actId="1076"/>
          <ac:picMkLst>
            <pc:docMk/>
            <pc:sldMk cId="3865605948" sldId="269"/>
            <ac:picMk id="2" creationId="{F6F86149-2366-64CF-5AC6-3DD956734DF6}"/>
          </ac:picMkLst>
        </pc:picChg>
      </pc:sldChg>
      <pc:sldChg chg="addSp modSp mod">
        <pc:chgData name="Francisco Fueyo" userId="4e9b8dea151b71ca" providerId="LiveId" clId="{C33E8396-DFED-4CF1-96E3-68BA8BA40F00}" dt="2024-08-14T23:07:13.271" v="3138"/>
        <pc:sldMkLst>
          <pc:docMk/>
          <pc:sldMk cId="2727850971" sldId="270"/>
        </pc:sldMkLst>
        <pc:spChg chg="mod">
          <ac:chgData name="Francisco Fueyo" userId="4e9b8dea151b71ca" providerId="LiveId" clId="{C33E8396-DFED-4CF1-96E3-68BA8BA40F00}" dt="2024-08-14T23:07:13.271" v="3138"/>
          <ac:spMkLst>
            <pc:docMk/>
            <pc:sldMk cId="2727850971" sldId="270"/>
            <ac:spMk id="5" creationId="{1B07C49E-AFFC-EC46-8930-E4D428F5F943}"/>
          </ac:spMkLst>
        </pc:spChg>
        <pc:picChg chg="add mod">
          <ac:chgData name="Francisco Fueyo" userId="4e9b8dea151b71ca" providerId="LiveId" clId="{C33E8396-DFED-4CF1-96E3-68BA8BA40F00}" dt="2024-08-14T23:03:01.867" v="3025" actId="1076"/>
          <ac:picMkLst>
            <pc:docMk/>
            <pc:sldMk cId="2727850971" sldId="270"/>
            <ac:picMk id="6" creationId="{84E59DF0-6094-6FA0-4DDE-1FE9F1558B89}"/>
          </ac:picMkLst>
        </pc:picChg>
      </pc:sldChg>
      <pc:sldChg chg="modSp mod">
        <pc:chgData name="Francisco Fueyo" userId="4e9b8dea151b71ca" providerId="LiveId" clId="{C33E8396-DFED-4CF1-96E3-68BA8BA40F00}" dt="2024-08-15T01:11:33.928" v="4504" actId="20577"/>
        <pc:sldMkLst>
          <pc:docMk/>
          <pc:sldMk cId="1630123617" sldId="274"/>
        </pc:sldMkLst>
        <pc:spChg chg="mod">
          <ac:chgData name="Francisco Fueyo" userId="4e9b8dea151b71ca" providerId="LiveId" clId="{C33E8396-DFED-4CF1-96E3-68BA8BA40F00}" dt="2024-08-15T01:11:33.928" v="4504" actId="20577"/>
          <ac:spMkLst>
            <pc:docMk/>
            <pc:sldMk cId="1630123617" sldId="274"/>
            <ac:spMk id="5" creationId="{28684E62-A9F8-4E7A-AB01-78893062A1B4}"/>
          </ac:spMkLst>
        </pc:spChg>
      </pc:sldChg>
      <pc:sldChg chg="del">
        <pc:chgData name="Francisco Fueyo" userId="4e9b8dea151b71ca" providerId="LiveId" clId="{C33E8396-DFED-4CF1-96E3-68BA8BA40F00}" dt="2024-08-15T00:17:41.402" v="3745" actId="2696"/>
        <pc:sldMkLst>
          <pc:docMk/>
          <pc:sldMk cId="3410008520" sldId="275"/>
        </pc:sldMkLst>
      </pc:sldChg>
      <pc:sldChg chg="addSp modSp mod">
        <pc:chgData name="Francisco Fueyo" userId="4e9b8dea151b71ca" providerId="LiveId" clId="{C33E8396-DFED-4CF1-96E3-68BA8BA40F00}" dt="2024-08-14T22:29:58.136" v="2206" actId="207"/>
        <pc:sldMkLst>
          <pc:docMk/>
          <pc:sldMk cId="148114319" sldId="276"/>
        </pc:sldMkLst>
        <pc:spChg chg="add">
          <ac:chgData name="Francisco Fueyo" userId="4e9b8dea151b71ca" providerId="LiveId" clId="{C33E8396-DFED-4CF1-96E3-68BA8BA40F00}" dt="2024-08-14T22:23:28.674" v="1889"/>
          <ac:spMkLst>
            <pc:docMk/>
            <pc:sldMk cId="148114319" sldId="276"/>
            <ac:spMk id="2" creationId="{74391348-4E49-A619-77B4-21EB08919611}"/>
          </ac:spMkLst>
        </pc:spChg>
        <pc:spChg chg="mod">
          <ac:chgData name="Francisco Fueyo" userId="4e9b8dea151b71ca" providerId="LiveId" clId="{C33E8396-DFED-4CF1-96E3-68BA8BA40F00}" dt="2024-08-14T22:27:49.684" v="2096" actId="33524"/>
          <ac:spMkLst>
            <pc:docMk/>
            <pc:sldMk cId="148114319" sldId="276"/>
            <ac:spMk id="5" creationId="{1B07C49E-AFFC-EC46-8930-E4D428F5F943}"/>
          </ac:spMkLst>
        </pc:spChg>
        <pc:spChg chg="add mod">
          <ac:chgData name="Francisco Fueyo" userId="4e9b8dea151b71ca" providerId="LiveId" clId="{C33E8396-DFED-4CF1-96E3-68BA8BA40F00}" dt="2024-08-14T22:29:58.136" v="2206" actId="207"/>
          <ac:spMkLst>
            <pc:docMk/>
            <pc:sldMk cId="148114319" sldId="276"/>
            <ac:spMk id="6" creationId="{A74A4518-703F-F6B0-0FDE-45ED30AA48A2}"/>
          </ac:spMkLst>
        </pc:spChg>
      </pc:sldChg>
      <pc:sldChg chg="addSp modSp mod">
        <pc:chgData name="Francisco Fueyo" userId="4e9b8dea151b71ca" providerId="LiveId" clId="{C33E8396-DFED-4CF1-96E3-68BA8BA40F00}" dt="2024-08-15T00:26:20.372" v="4253" actId="20577"/>
        <pc:sldMkLst>
          <pc:docMk/>
          <pc:sldMk cId="2459446073" sldId="289"/>
        </pc:sldMkLst>
        <pc:spChg chg="mod">
          <ac:chgData name="Francisco Fueyo" userId="4e9b8dea151b71ca" providerId="LiveId" clId="{C33E8396-DFED-4CF1-96E3-68BA8BA40F00}" dt="2024-08-15T00:26:20.372" v="4253" actId="20577"/>
          <ac:spMkLst>
            <pc:docMk/>
            <pc:sldMk cId="2459446073" sldId="289"/>
            <ac:spMk id="5" creationId="{1B07C49E-AFFC-EC46-8930-E4D428F5F943}"/>
          </ac:spMkLst>
        </pc:spChg>
        <pc:picChg chg="add mod">
          <ac:chgData name="Francisco Fueyo" userId="4e9b8dea151b71ca" providerId="LiveId" clId="{C33E8396-DFED-4CF1-96E3-68BA8BA40F00}" dt="2024-08-15T00:02:09.558" v="3716" actId="1076"/>
          <ac:picMkLst>
            <pc:docMk/>
            <pc:sldMk cId="2459446073" sldId="289"/>
            <ac:picMk id="3" creationId="{0F6709C1-4E96-CD75-D5E9-88720FA1C9A7}"/>
          </ac:picMkLst>
        </pc:picChg>
      </pc:sldChg>
      <pc:sldChg chg="addSp delSp modSp mod">
        <pc:chgData name="Francisco Fueyo" userId="4e9b8dea151b71ca" providerId="LiveId" clId="{C33E8396-DFED-4CF1-96E3-68BA8BA40F00}" dt="2024-08-14T22:47:22.342" v="2789" actId="1035"/>
        <pc:sldMkLst>
          <pc:docMk/>
          <pc:sldMk cId="1813711241" sldId="293"/>
        </pc:sldMkLst>
        <pc:spChg chg="add mod">
          <ac:chgData name="Francisco Fueyo" userId="4e9b8dea151b71ca" providerId="LiveId" clId="{C33E8396-DFED-4CF1-96E3-68BA8BA40F00}" dt="2024-08-14T22:46:45.021" v="2780" actId="2711"/>
          <ac:spMkLst>
            <pc:docMk/>
            <pc:sldMk cId="1813711241" sldId="293"/>
            <ac:spMk id="2" creationId="{46E4438D-BB52-3400-BAAA-575A65C01493}"/>
          </ac:spMkLst>
        </pc:spChg>
        <pc:spChg chg="del mod">
          <ac:chgData name="Francisco Fueyo" userId="4e9b8dea151b71ca" providerId="LiveId" clId="{C33E8396-DFED-4CF1-96E3-68BA8BA40F00}" dt="2024-08-14T22:46:29.379" v="2777" actId="478"/>
          <ac:spMkLst>
            <pc:docMk/>
            <pc:sldMk cId="1813711241" sldId="293"/>
            <ac:spMk id="5" creationId="{1B07C49E-AFFC-EC46-8930-E4D428F5F943}"/>
          </ac:spMkLst>
        </pc:spChg>
        <pc:spChg chg="add mod">
          <ac:chgData name="Francisco Fueyo" userId="4e9b8dea151b71ca" providerId="LiveId" clId="{C33E8396-DFED-4CF1-96E3-68BA8BA40F00}" dt="2024-08-14T22:39:12.777" v="2524" actId="207"/>
          <ac:spMkLst>
            <pc:docMk/>
            <pc:sldMk cId="1813711241" sldId="293"/>
            <ac:spMk id="6" creationId="{66B0EC90-9EFB-65EF-1DF0-1D4E764DC7DF}"/>
          </ac:spMkLst>
        </pc:spChg>
        <pc:graphicFrameChg chg="add mod">
          <ac:chgData name="Francisco Fueyo" userId="4e9b8dea151b71ca" providerId="LiveId" clId="{C33E8396-DFED-4CF1-96E3-68BA8BA40F00}" dt="2024-08-14T22:47:22.342" v="2789" actId="1035"/>
          <ac:graphicFrameMkLst>
            <pc:docMk/>
            <pc:sldMk cId="1813711241" sldId="293"/>
            <ac:graphicFrameMk id="7" creationId="{381C8E7F-2FB7-A0CD-6CDC-6212DE142BD1}"/>
          </ac:graphicFrameMkLst>
        </pc:graphicFrameChg>
        <pc:graphicFrameChg chg="add mod">
          <ac:chgData name="Francisco Fueyo" userId="4e9b8dea151b71ca" providerId="LiveId" clId="{C33E8396-DFED-4CF1-96E3-68BA8BA40F00}" dt="2024-08-14T22:47:14.766" v="2786" actId="14100"/>
          <ac:graphicFrameMkLst>
            <pc:docMk/>
            <pc:sldMk cId="1813711241" sldId="293"/>
            <ac:graphicFrameMk id="8" creationId="{83A3F034-27C7-21EE-2783-DE29082ACB9A}"/>
          </ac:graphicFrameMkLst>
        </pc:graphicFrameChg>
      </pc:sldChg>
      <pc:sldChg chg="addSp delSp modSp mod">
        <pc:chgData name="Francisco Fueyo" userId="4e9b8dea151b71ca" providerId="LiveId" clId="{C33E8396-DFED-4CF1-96E3-68BA8BA40F00}" dt="2024-08-14T23:35:10.458" v="3677" actId="1076"/>
        <pc:sldMkLst>
          <pc:docMk/>
          <pc:sldMk cId="981671777" sldId="296"/>
        </pc:sldMkLst>
        <pc:spChg chg="mod">
          <ac:chgData name="Francisco Fueyo" userId="4e9b8dea151b71ca" providerId="LiveId" clId="{C33E8396-DFED-4CF1-96E3-68BA8BA40F00}" dt="2024-08-14T23:33:37.396" v="3576" actId="20577"/>
          <ac:spMkLst>
            <pc:docMk/>
            <pc:sldMk cId="981671777" sldId="296"/>
            <ac:spMk id="2" creationId="{54176327-8CC4-4356-8BBB-DC4965CE9857}"/>
          </ac:spMkLst>
        </pc:spChg>
        <pc:spChg chg="del mod">
          <ac:chgData name="Francisco Fueyo" userId="4e9b8dea151b71ca" providerId="LiveId" clId="{C33E8396-DFED-4CF1-96E3-68BA8BA40F00}" dt="2024-08-14T23:34:24.086" v="3584" actId="478"/>
          <ac:spMkLst>
            <pc:docMk/>
            <pc:sldMk cId="981671777" sldId="296"/>
            <ac:spMk id="5" creationId="{85D9F803-CDBC-C74C-AF1B-2B5937D1C241}"/>
          </ac:spMkLst>
        </pc:spChg>
        <pc:spChg chg="add mod">
          <ac:chgData name="Francisco Fueyo" userId="4e9b8dea151b71ca" providerId="LiveId" clId="{C33E8396-DFED-4CF1-96E3-68BA8BA40F00}" dt="2024-08-14T23:35:10.458" v="3677" actId="1076"/>
          <ac:spMkLst>
            <pc:docMk/>
            <pc:sldMk cId="981671777" sldId="296"/>
            <ac:spMk id="9" creationId="{BE037CBC-92F1-EC44-6099-037A3D11B1E7}"/>
          </ac:spMkLst>
        </pc:spChg>
        <pc:picChg chg="add del mod">
          <ac:chgData name="Francisco Fueyo" userId="4e9b8dea151b71ca" providerId="LiveId" clId="{C33E8396-DFED-4CF1-96E3-68BA8BA40F00}" dt="2024-08-14T23:34:16.432" v="3579" actId="478"/>
          <ac:picMkLst>
            <pc:docMk/>
            <pc:sldMk cId="981671777" sldId="296"/>
            <ac:picMk id="6" creationId="{B7647674-C3C1-C1A5-1665-03FD8ABE78E8}"/>
          </ac:picMkLst>
        </pc:picChg>
        <pc:picChg chg="add mod">
          <ac:chgData name="Francisco Fueyo" userId="4e9b8dea151b71ca" providerId="LiveId" clId="{C33E8396-DFED-4CF1-96E3-68BA8BA40F00}" dt="2024-08-14T23:35:06.681" v="3676" actId="1076"/>
          <ac:picMkLst>
            <pc:docMk/>
            <pc:sldMk cId="981671777" sldId="296"/>
            <ac:picMk id="8" creationId="{CF671F8E-6105-A198-8176-8F858C5340CD}"/>
          </ac:picMkLst>
        </pc:picChg>
      </pc:sldChg>
      <pc:sldChg chg="addSp delSp modSp mod">
        <pc:chgData name="Francisco Fueyo" userId="4e9b8dea151b71ca" providerId="LiveId" clId="{C33E8396-DFED-4CF1-96E3-68BA8BA40F00}" dt="2024-08-14T21:22:38.499" v="1296" actId="207"/>
        <pc:sldMkLst>
          <pc:docMk/>
          <pc:sldMk cId="280316088" sldId="299"/>
        </pc:sldMkLst>
        <pc:spChg chg="mod">
          <ac:chgData name="Francisco Fueyo" userId="4e9b8dea151b71ca" providerId="LiveId" clId="{C33E8396-DFED-4CF1-96E3-68BA8BA40F00}" dt="2024-08-14T21:22:38.499" v="1296" actId="207"/>
          <ac:spMkLst>
            <pc:docMk/>
            <pc:sldMk cId="280316088" sldId="299"/>
            <ac:spMk id="3" creationId="{AB0AB2AC-B7E6-6849-9AE9-697369407F8F}"/>
          </ac:spMkLst>
        </pc:spChg>
        <pc:spChg chg="del mod">
          <ac:chgData name="Francisco Fueyo" userId="4e9b8dea151b71ca" providerId="LiveId" clId="{C33E8396-DFED-4CF1-96E3-68BA8BA40F00}" dt="2024-08-14T21:07:10.840" v="1059" actId="478"/>
          <ac:spMkLst>
            <pc:docMk/>
            <pc:sldMk cId="280316088" sldId="299"/>
            <ac:spMk id="5" creationId="{1B07C49E-AFFC-EC46-8930-E4D428F5F943}"/>
          </ac:spMkLst>
        </pc:spChg>
        <pc:graphicFrameChg chg="add mod modGraphic">
          <ac:chgData name="Francisco Fueyo" userId="4e9b8dea151b71ca" providerId="LiveId" clId="{C33E8396-DFED-4CF1-96E3-68BA8BA40F00}" dt="2024-08-14T21:17:11.858" v="1282"/>
          <ac:graphicFrameMkLst>
            <pc:docMk/>
            <pc:sldMk cId="280316088" sldId="299"/>
            <ac:graphicFrameMk id="2" creationId="{8301FD1A-03EC-79AA-39A0-ABCF5929B814}"/>
          </ac:graphicFrameMkLst>
        </pc:graphicFrameChg>
      </pc:sldChg>
      <pc:sldChg chg="addSp delSp modSp mod">
        <pc:chgData name="Francisco Fueyo" userId="4e9b8dea151b71ca" providerId="LiveId" clId="{C33E8396-DFED-4CF1-96E3-68BA8BA40F00}" dt="2024-08-14T21:21:06.495" v="1290" actId="207"/>
        <pc:sldMkLst>
          <pc:docMk/>
          <pc:sldMk cId="1385553969" sldId="302"/>
        </pc:sldMkLst>
        <pc:spChg chg="del">
          <ac:chgData name="Francisco Fueyo" userId="4e9b8dea151b71ca" providerId="LiveId" clId="{C33E8396-DFED-4CF1-96E3-68BA8BA40F00}" dt="2024-08-14T21:12:08.329" v="1203" actId="478"/>
          <ac:spMkLst>
            <pc:docMk/>
            <pc:sldMk cId="1385553969" sldId="302"/>
            <ac:spMk id="2" creationId="{8B78C759-C687-440F-8CAE-D3071F1AB630}"/>
          </ac:spMkLst>
        </pc:spChg>
        <pc:spChg chg="add del mod">
          <ac:chgData name="Francisco Fueyo" userId="4e9b8dea151b71ca" providerId="LiveId" clId="{C33E8396-DFED-4CF1-96E3-68BA8BA40F00}" dt="2024-08-14T21:13:31.701" v="1226" actId="478"/>
          <ac:spMkLst>
            <pc:docMk/>
            <pc:sldMk cId="1385553969" sldId="302"/>
            <ac:spMk id="3" creationId="{AB0AB2AC-B7E6-6849-9AE9-697369407F8F}"/>
          </ac:spMkLst>
        </pc:spChg>
        <pc:spChg chg="add mod">
          <ac:chgData name="Francisco Fueyo" userId="4e9b8dea151b71ca" providerId="LiveId" clId="{C33E8396-DFED-4CF1-96E3-68BA8BA40F00}" dt="2024-08-14T21:12:29.209" v="1207"/>
          <ac:spMkLst>
            <pc:docMk/>
            <pc:sldMk cId="1385553969" sldId="302"/>
            <ac:spMk id="5" creationId="{367D4CD8-4DEA-A2C8-E3EE-92596D8C9C18}"/>
          </ac:spMkLst>
        </pc:spChg>
        <pc:spChg chg="add mod">
          <ac:chgData name="Francisco Fueyo" userId="4e9b8dea151b71ca" providerId="LiveId" clId="{C33E8396-DFED-4CF1-96E3-68BA8BA40F00}" dt="2024-08-14T21:21:06.495" v="1290" actId="207"/>
          <ac:spMkLst>
            <pc:docMk/>
            <pc:sldMk cId="1385553969" sldId="302"/>
            <ac:spMk id="8" creationId="{3777A61F-0E4A-EC6C-A237-3DD3D75E7E2F}"/>
          </ac:spMkLst>
        </pc:spChg>
        <pc:graphicFrameChg chg="add mod">
          <ac:chgData name="Francisco Fueyo" userId="4e9b8dea151b71ca" providerId="LiveId" clId="{C33E8396-DFED-4CF1-96E3-68BA8BA40F00}" dt="2024-08-14T21:12:21.806" v="1206"/>
          <ac:graphicFrameMkLst>
            <pc:docMk/>
            <pc:sldMk cId="1385553969" sldId="302"/>
            <ac:graphicFrameMk id="7" creationId="{7099C2CE-9CE9-06BF-7AAC-EB9B6B36E91F}"/>
          </ac:graphicFrameMkLst>
        </pc:graphicFrameChg>
        <pc:graphicFrameChg chg="add mod">
          <ac:chgData name="Francisco Fueyo" userId="4e9b8dea151b71ca" providerId="LiveId" clId="{C33E8396-DFED-4CF1-96E3-68BA8BA40F00}" dt="2024-08-14T21:19:25.466" v="1286"/>
          <ac:graphicFrameMkLst>
            <pc:docMk/>
            <pc:sldMk cId="1385553969" sldId="302"/>
            <ac:graphicFrameMk id="9" creationId="{1DFB4C8C-C7E9-1B3D-D9AD-4BA4E5A0F51E}"/>
          </ac:graphicFrameMkLst>
        </pc:graphicFrameChg>
      </pc:sldChg>
      <pc:sldChg chg="addSp delSp modSp mod">
        <pc:chgData name="Francisco Fueyo" userId="4e9b8dea151b71ca" providerId="LiveId" clId="{C33E8396-DFED-4CF1-96E3-68BA8BA40F00}" dt="2024-08-14T22:38:16.501" v="2484" actId="20577"/>
        <pc:sldMkLst>
          <pc:docMk/>
          <pc:sldMk cId="334532777" sldId="303"/>
        </pc:sldMkLst>
        <pc:spChg chg="add mod">
          <ac:chgData name="Francisco Fueyo" userId="4e9b8dea151b71ca" providerId="LiveId" clId="{C33E8396-DFED-4CF1-96E3-68BA8BA40F00}" dt="2024-08-14T22:38:16.501" v="2484" actId="20577"/>
          <ac:spMkLst>
            <pc:docMk/>
            <pc:sldMk cId="334532777" sldId="303"/>
            <ac:spMk id="2" creationId="{E3EC576F-8D60-5496-3010-36ED845B0A30}"/>
          </ac:spMkLst>
        </pc:spChg>
        <pc:spChg chg="del">
          <ac:chgData name="Francisco Fueyo" userId="4e9b8dea151b71ca" providerId="LiveId" clId="{C33E8396-DFED-4CF1-96E3-68BA8BA40F00}" dt="2024-08-14T22:28:12.359" v="2097" actId="478"/>
          <ac:spMkLst>
            <pc:docMk/>
            <pc:sldMk cId="334532777" sldId="303"/>
            <ac:spMk id="5" creationId="{1B07C49E-AFFC-EC46-8930-E4D428F5F943}"/>
          </ac:spMkLst>
        </pc:spChg>
        <pc:spChg chg="add mod">
          <ac:chgData name="Francisco Fueyo" userId="4e9b8dea151b71ca" providerId="LiveId" clId="{C33E8396-DFED-4CF1-96E3-68BA8BA40F00}" dt="2024-08-14T22:33:09.414" v="2435" actId="1035"/>
          <ac:spMkLst>
            <pc:docMk/>
            <pc:sldMk cId="334532777" sldId="303"/>
            <ac:spMk id="6" creationId="{B0708C79-728E-4CAE-716C-ADBF25F0E630}"/>
          </ac:spMkLst>
        </pc:spChg>
      </pc:sldChg>
      <pc:sldChg chg="addSp delSp modSp mod">
        <pc:chgData name="Francisco Fueyo" userId="4e9b8dea151b71ca" providerId="LiveId" clId="{C33E8396-DFED-4CF1-96E3-68BA8BA40F00}" dt="2024-08-15T00:28:57.354" v="4408" actId="20577"/>
        <pc:sldMkLst>
          <pc:docMk/>
          <pc:sldMk cId="3869789237" sldId="304"/>
        </pc:sldMkLst>
        <pc:spChg chg="add mod">
          <ac:chgData name="Francisco Fueyo" userId="4e9b8dea151b71ca" providerId="LiveId" clId="{C33E8396-DFED-4CF1-96E3-68BA8BA40F00}" dt="2024-08-15T00:28:57.354" v="4408" actId="20577"/>
          <ac:spMkLst>
            <pc:docMk/>
            <pc:sldMk cId="3869789237" sldId="304"/>
            <ac:spMk id="2" creationId="{8B72985C-8F5E-D7A8-0690-1F3ABD17D132}"/>
          </ac:spMkLst>
        </pc:spChg>
        <pc:spChg chg="del">
          <ac:chgData name="Francisco Fueyo" userId="4e9b8dea151b71ca" providerId="LiveId" clId="{C33E8396-DFED-4CF1-96E3-68BA8BA40F00}" dt="2024-08-14T22:52:43.835" v="2843" actId="478"/>
          <ac:spMkLst>
            <pc:docMk/>
            <pc:sldMk cId="3869789237" sldId="304"/>
            <ac:spMk id="3" creationId="{373827F3-F386-AA4E-80ED-D86DEF8C158D}"/>
          </ac:spMkLst>
        </pc:spChg>
        <pc:picChg chg="add mod">
          <ac:chgData name="Francisco Fueyo" userId="4e9b8dea151b71ca" providerId="LiveId" clId="{C33E8396-DFED-4CF1-96E3-68BA8BA40F00}" dt="2024-08-14T22:53:32.155" v="2848" actId="1076"/>
          <ac:picMkLst>
            <pc:docMk/>
            <pc:sldMk cId="3869789237" sldId="304"/>
            <ac:picMk id="3074" creationId="{111965ED-ECBE-2FDB-BDBE-F3861EB3C4DB}"/>
          </ac:picMkLst>
        </pc:picChg>
      </pc:sldChg>
      <pc:sldChg chg="addSp modSp mod">
        <pc:chgData name="Francisco Fueyo" userId="4e9b8dea151b71ca" providerId="LiveId" clId="{C33E8396-DFED-4CF1-96E3-68BA8BA40F00}" dt="2024-08-14T22:56:09.331" v="2969" actId="1076"/>
        <pc:sldMkLst>
          <pc:docMk/>
          <pc:sldMk cId="80090182" sldId="305"/>
        </pc:sldMkLst>
        <pc:spChg chg="mod">
          <ac:chgData name="Francisco Fueyo" userId="4e9b8dea151b71ca" providerId="LiveId" clId="{C33E8396-DFED-4CF1-96E3-68BA8BA40F00}" dt="2024-08-14T22:56:09.331" v="2969" actId="1076"/>
          <ac:spMkLst>
            <pc:docMk/>
            <pc:sldMk cId="80090182" sldId="305"/>
            <ac:spMk id="3" creationId="{373827F3-F386-AA4E-80ED-D86DEF8C158D}"/>
          </ac:spMkLst>
        </pc:spChg>
        <pc:picChg chg="add mod">
          <ac:chgData name="Francisco Fueyo" userId="4e9b8dea151b71ca" providerId="LiveId" clId="{C33E8396-DFED-4CF1-96E3-68BA8BA40F00}" dt="2024-08-14T22:54:53.442" v="2854" actId="1076"/>
          <ac:picMkLst>
            <pc:docMk/>
            <pc:sldMk cId="80090182" sldId="305"/>
            <ac:picMk id="2" creationId="{FD02192A-62E3-B1F0-8EFB-A4768AECAC64}"/>
          </ac:picMkLst>
        </pc:picChg>
      </pc:sldChg>
      <pc:sldChg chg="addSp delSp modSp mod">
        <pc:chgData name="Francisco Fueyo" userId="4e9b8dea151b71ca" providerId="LiveId" clId="{C33E8396-DFED-4CF1-96E3-68BA8BA40F00}" dt="2024-08-14T22:59:03.930" v="2989" actId="27636"/>
        <pc:sldMkLst>
          <pc:docMk/>
          <pc:sldMk cId="3145340593" sldId="306"/>
        </pc:sldMkLst>
        <pc:spChg chg="add mod">
          <ac:chgData name="Francisco Fueyo" userId="4e9b8dea151b71ca" providerId="LiveId" clId="{C33E8396-DFED-4CF1-96E3-68BA8BA40F00}" dt="2024-08-14T22:59:03.930" v="2989" actId="27636"/>
          <ac:spMkLst>
            <pc:docMk/>
            <pc:sldMk cId="3145340593" sldId="306"/>
            <ac:spMk id="2" creationId="{64A2FE50-D0B4-E9D1-7C36-FDE65FEBA54F}"/>
          </ac:spMkLst>
        </pc:spChg>
        <pc:spChg chg="del">
          <ac:chgData name="Francisco Fueyo" userId="4e9b8dea151b71ca" providerId="LiveId" clId="{C33E8396-DFED-4CF1-96E3-68BA8BA40F00}" dt="2024-08-14T22:58:01.799" v="2979" actId="478"/>
          <ac:spMkLst>
            <pc:docMk/>
            <pc:sldMk cId="3145340593" sldId="306"/>
            <ac:spMk id="3" creationId="{373827F3-F386-AA4E-80ED-D86DEF8C158D}"/>
          </ac:spMkLst>
        </pc:spChg>
        <pc:picChg chg="add mod">
          <ac:chgData name="Francisco Fueyo" userId="4e9b8dea151b71ca" providerId="LiveId" clId="{C33E8396-DFED-4CF1-96E3-68BA8BA40F00}" dt="2024-08-14T22:58:21.377" v="2983" actId="1076"/>
          <ac:picMkLst>
            <pc:docMk/>
            <pc:sldMk cId="3145340593" sldId="306"/>
            <ac:picMk id="6" creationId="{E50E859F-7BC7-30FB-E62A-959860D11E18}"/>
          </ac:picMkLst>
        </pc:picChg>
      </pc:sldChg>
      <pc:sldChg chg="addSp delSp modSp mod">
        <pc:chgData name="Francisco Fueyo" userId="4e9b8dea151b71ca" providerId="LiveId" clId="{C33E8396-DFED-4CF1-96E3-68BA8BA40F00}" dt="2024-08-14T23:00:42.049" v="3009" actId="20577"/>
        <pc:sldMkLst>
          <pc:docMk/>
          <pc:sldMk cId="1106727586" sldId="307"/>
        </pc:sldMkLst>
        <pc:spChg chg="add mod">
          <ac:chgData name="Francisco Fueyo" userId="4e9b8dea151b71ca" providerId="LiveId" clId="{C33E8396-DFED-4CF1-96E3-68BA8BA40F00}" dt="2024-08-14T23:00:42.049" v="3009" actId="20577"/>
          <ac:spMkLst>
            <pc:docMk/>
            <pc:sldMk cId="1106727586" sldId="307"/>
            <ac:spMk id="2" creationId="{490B3C34-177C-7EFF-940E-ED4657EECD96}"/>
          </ac:spMkLst>
        </pc:spChg>
        <pc:spChg chg="del mod">
          <ac:chgData name="Francisco Fueyo" userId="4e9b8dea151b71ca" providerId="LiveId" clId="{C33E8396-DFED-4CF1-96E3-68BA8BA40F00}" dt="2024-08-14T22:57:47.806" v="2978" actId="478"/>
          <ac:spMkLst>
            <pc:docMk/>
            <pc:sldMk cId="1106727586" sldId="307"/>
            <ac:spMk id="3" creationId="{373827F3-F386-AA4E-80ED-D86DEF8C158D}"/>
          </ac:spMkLst>
        </pc:spChg>
        <pc:picChg chg="add mod">
          <ac:chgData name="Francisco Fueyo" userId="4e9b8dea151b71ca" providerId="LiveId" clId="{C33E8396-DFED-4CF1-96E3-68BA8BA40F00}" dt="2024-08-14T22:57:34.627" v="2976" actId="1076"/>
          <ac:picMkLst>
            <pc:docMk/>
            <pc:sldMk cId="1106727586" sldId="307"/>
            <ac:picMk id="6" creationId="{7C1E3775-9D70-8953-2E09-1C85E8B878C8}"/>
          </ac:picMkLst>
        </pc:picChg>
      </pc:sldChg>
      <pc:sldChg chg="addSp modSp mod">
        <pc:chgData name="Francisco Fueyo" userId="4e9b8dea151b71ca" providerId="LiveId" clId="{C33E8396-DFED-4CF1-96E3-68BA8BA40F00}" dt="2024-08-14T23:00:21.727" v="3006" actId="313"/>
        <pc:sldMkLst>
          <pc:docMk/>
          <pc:sldMk cId="706594483" sldId="308"/>
        </pc:sldMkLst>
        <pc:spChg chg="mod">
          <ac:chgData name="Francisco Fueyo" userId="4e9b8dea151b71ca" providerId="LiveId" clId="{C33E8396-DFED-4CF1-96E3-68BA8BA40F00}" dt="2024-08-14T23:00:21.727" v="3006" actId="313"/>
          <ac:spMkLst>
            <pc:docMk/>
            <pc:sldMk cId="706594483" sldId="308"/>
            <ac:spMk id="3" creationId="{373827F3-F386-AA4E-80ED-D86DEF8C158D}"/>
          </ac:spMkLst>
        </pc:spChg>
        <pc:picChg chg="add mod">
          <ac:chgData name="Francisco Fueyo" userId="4e9b8dea151b71ca" providerId="LiveId" clId="{C33E8396-DFED-4CF1-96E3-68BA8BA40F00}" dt="2024-08-14T22:59:45.396" v="2995" actId="1076"/>
          <ac:picMkLst>
            <pc:docMk/>
            <pc:sldMk cId="706594483" sldId="308"/>
            <ac:picMk id="2" creationId="{496C7588-33EB-81F7-5E56-AB38E45F504B}"/>
          </ac:picMkLst>
        </pc:picChg>
      </pc:sldChg>
      <pc:sldChg chg="addSp delSp modSp mod">
        <pc:chgData name="Francisco Fueyo" userId="4e9b8dea151b71ca" providerId="LiveId" clId="{C33E8396-DFED-4CF1-96E3-68BA8BA40F00}" dt="2024-08-14T23:06:57.845" v="3134"/>
        <pc:sldMkLst>
          <pc:docMk/>
          <pc:sldMk cId="1794738657" sldId="309"/>
        </pc:sldMkLst>
        <pc:spChg chg="add mod">
          <ac:chgData name="Francisco Fueyo" userId="4e9b8dea151b71ca" providerId="LiveId" clId="{C33E8396-DFED-4CF1-96E3-68BA8BA40F00}" dt="2024-08-14T23:06:57.845" v="3134"/>
          <ac:spMkLst>
            <pc:docMk/>
            <pc:sldMk cId="1794738657" sldId="309"/>
            <ac:spMk id="2" creationId="{BC44B27F-CDE2-9754-E20E-146CB60BE077}"/>
          </ac:spMkLst>
        </pc:spChg>
        <pc:spChg chg="add del">
          <ac:chgData name="Francisco Fueyo" userId="4e9b8dea151b71ca" providerId="LiveId" clId="{C33E8396-DFED-4CF1-96E3-68BA8BA40F00}" dt="2024-08-14T23:05:34.665" v="3105" actId="478"/>
          <ac:spMkLst>
            <pc:docMk/>
            <pc:sldMk cId="1794738657" sldId="309"/>
            <ac:spMk id="5" creationId="{1B07C49E-AFFC-EC46-8930-E4D428F5F943}"/>
          </ac:spMkLst>
        </pc:spChg>
        <pc:picChg chg="add mod">
          <ac:chgData name="Francisco Fueyo" userId="4e9b8dea151b71ca" providerId="LiveId" clId="{C33E8396-DFED-4CF1-96E3-68BA8BA40F00}" dt="2024-08-14T23:06:24.605" v="3112" actId="1076"/>
          <ac:picMkLst>
            <pc:docMk/>
            <pc:sldMk cId="1794738657" sldId="309"/>
            <ac:picMk id="7" creationId="{71E160E0-011D-384F-3D2C-F28405B85C78}"/>
          </ac:picMkLst>
        </pc:picChg>
      </pc:sldChg>
      <pc:sldChg chg="addSp delSp modSp mod">
        <pc:chgData name="Francisco Fueyo" userId="4e9b8dea151b71ca" providerId="LiveId" clId="{C33E8396-DFED-4CF1-96E3-68BA8BA40F00}" dt="2024-08-14T23:08:40.764" v="3160" actId="1076"/>
        <pc:sldMkLst>
          <pc:docMk/>
          <pc:sldMk cId="4010014743" sldId="310"/>
        </pc:sldMkLst>
        <pc:spChg chg="add mod">
          <ac:chgData name="Francisco Fueyo" userId="4e9b8dea151b71ca" providerId="LiveId" clId="{C33E8396-DFED-4CF1-96E3-68BA8BA40F00}" dt="2024-08-14T23:08:40.764" v="3160" actId="1076"/>
          <ac:spMkLst>
            <pc:docMk/>
            <pc:sldMk cId="4010014743" sldId="310"/>
            <ac:spMk id="2" creationId="{C82950FE-5855-8286-8F26-6DBE7AEB1349}"/>
          </ac:spMkLst>
        </pc:spChg>
        <pc:spChg chg="del">
          <ac:chgData name="Francisco Fueyo" userId="4e9b8dea151b71ca" providerId="LiveId" clId="{C33E8396-DFED-4CF1-96E3-68BA8BA40F00}" dt="2024-08-14T23:07:27.130" v="3139" actId="478"/>
          <ac:spMkLst>
            <pc:docMk/>
            <pc:sldMk cId="4010014743" sldId="310"/>
            <ac:spMk id="5" creationId="{1B07C49E-AFFC-EC46-8930-E4D428F5F943}"/>
          </ac:spMkLst>
        </pc:spChg>
        <pc:picChg chg="add mod">
          <ac:chgData name="Francisco Fueyo" userId="4e9b8dea151b71ca" providerId="LiveId" clId="{C33E8396-DFED-4CF1-96E3-68BA8BA40F00}" dt="2024-08-14T23:08:18.944" v="3158" actId="1076"/>
          <ac:picMkLst>
            <pc:docMk/>
            <pc:sldMk cId="4010014743" sldId="310"/>
            <ac:picMk id="7" creationId="{434A8715-AB21-7654-A9D5-63A8458B416C}"/>
          </ac:picMkLst>
        </pc:picChg>
      </pc:sldChg>
      <pc:sldChg chg="addSp delSp modSp mod">
        <pc:chgData name="Francisco Fueyo" userId="4e9b8dea151b71ca" providerId="LiveId" clId="{C33E8396-DFED-4CF1-96E3-68BA8BA40F00}" dt="2024-08-14T23:09:08.505" v="3167" actId="1076"/>
        <pc:sldMkLst>
          <pc:docMk/>
          <pc:sldMk cId="2735560525" sldId="311"/>
        </pc:sldMkLst>
        <pc:spChg chg="add mod">
          <ac:chgData name="Francisco Fueyo" userId="4e9b8dea151b71ca" providerId="LiveId" clId="{C33E8396-DFED-4CF1-96E3-68BA8BA40F00}" dt="2024-08-14T23:08:51.434" v="3165"/>
          <ac:spMkLst>
            <pc:docMk/>
            <pc:sldMk cId="2735560525" sldId="311"/>
            <ac:spMk id="2" creationId="{D667DABF-F006-26EE-E1EE-05FABB267CF8}"/>
          </ac:spMkLst>
        </pc:spChg>
        <pc:spChg chg="del">
          <ac:chgData name="Francisco Fueyo" userId="4e9b8dea151b71ca" providerId="LiveId" clId="{C33E8396-DFED-4CF1-96E3-68BA8BA40F00}" dt="2024-08-14T23:08:35.754" v="3159" actId="478"/>
          <ac:spMkLst>
            <pc:docMk/>
            <pc:sldMk cId="2735560525" sldId="311"/>
            <ac:spMk id="5" creationId="{1B07C49E-AFFC-EC46-8930-E4D428F5F943}"/>
          </ac:spMkLst>
        </pc:spChg>
        <pc:picChg chg="add mod">
          <ac:chgData name="Francisco Fueyo" userId="4e9b8dea151b71ca" providerId="LiveId" clId="{C33E8396-DFED-4CF1-96E3-68BA8BA40F00}" dt="2024-08-14T23:09:08.505" v="3167" actId="1076"/>
          <ac:picMkLst>
            <pc:docMk/>
            <pc:sldMk cId="2735560525" sldId="311"/>
            <ac:picMk id="7" creationId="{414DAD8F-3127-2FB8-93D9-259C40B96FB9}"/>
          </ac:picMkLst>
        </pc:picChg>
      </pc:sldChg>
      <pc:sldChg chg="addSp delSp modSp mod">
        <pc:chgData name="Francisco Fueyo" userId="4e9b8dea151b71ca" providerId="LiveId" clId="{C33E8396-DFED-4CF1-96E3-68BA8BA40F00}" dt="2024-08-14T23:10:05.863" v="3178" actId="313"/>
        <pc:sldMkLst>
          <pc:docMk/>
          <pc:sldMk cId="1434679925" sldId="312"/>
        </pc:sldMkLst>
        <pc:spChg chg="add mod">
          <ac:chgData name="Francisco Fueyo" userId="4e9b8dea151b71ca" providerId="LiveId" clId="{C33E8396-DFED-4CF1-96E3-68BA8BA40F00}" dt="2024-08-14T23:10:05.863" v="3178" actId="313"/>
          <ac:spMkLst>
            <pc:docMk/>
            <pc:sldMk cId="1434679925" sldId="312"/>
            <ac:spMk id="2" creationId="{30242067-EDBC-43E8-4906-5F5154BFC58B}"/>
          </ac:spMkLst>
        </pc:spChg>
        <pc:spChg chg="del mod">
          <ac:chgData name="Francisco Fueyo" userId="4e9b8dea151b71ca" providerId="LiveId" clId="{C33E8396-DFED-4CF1-96E3-68BA8BA40F00}" dt="2024-08-14T23:09:19.251" v="3169" actId="478"/>
          <ac:spMkLst>
            <pc:docMk/>
            <pc:sldMk cId="1434679925" sldId="312"/>
            <ac:spMk id="5" creationId="{1B07C49E-AFFC-EC46-8930-E4D428F5F943}"/>
          </ac:spMkLst>
        </pc:spChg>
        <pc:picChg chg="add mod">
          <ac:chgData name="Francisco Fueyo" userId="4e9b8dea151b71ca" providerId="LiveId" clId="{C33E8396-DFED-4CF1-96E3-68BA8BA40F00}" dt="2024-08-14T23:10:00.313" v="3176" actId="1076"/>
          <ac:picMkLst>
            <pc:docMk/>
            <pc:sldMk cId="1434679925" sldId="312"/>
            <ac:picMk id="7" creationId="{27573686-33F5-1D41-0194-877EBED50713}"/>
          </ac:picMkLst>
        </pc:picChg>
      </pc:sldChg>
      <pc:sldChg chg="addSp delSp modSp mod">
        <pc:chgData name="Francisco Fueyo" userId="4e9b8dea151b71ca" providerId="LiveId" clId="{C33E8396-DFED-4CF1-96E3-68BA8BA40F00}" dt="2024-08-14T23:13:26.766" v="3200" actId="1076"/>
        <pc:sldMkLst>
          <pc:docMk/>
          <pc:sldMk cId="1756972646" sldId="313"/>
        </pc:sldMkLst>
        <pc:spChg chg="add mod">
          <ac:chgData name="Francisco Fueyo" userId="4e9b8dea151b71ca" providerId="LiveId" clId="{C33E8396-DFED-4CF1-96E3-68BA8BA40F00}" dt="2024-08-14T23:13:08.337" v="3198" actId="27636"/>
          <ac:spMkLst>
            <pc:docMk/>
            <pc:sldMk cId="1756972646" sldId="313"/>
            <ac:spMk id="2" creationId="{2A7A40EE-3B91-C4D0-7B1E-303AB9762B26}"/>
          </ac:spMkLst>
        </pc:spChg>
        <pc:spChg chg="del">
          <ac:chgData name="Francisco Fueyo" userId="4e9b8dea151b71ca" providerId="LiveId" clId="{C33E8396-DFED-4CF1-96E3-68BA8BA40F00}" dt="2024-08-14T23:12:33.274" v="3188" actId="478"/>
          <ac:spMkLst>
            <pc:docMk/>
            <pc:sldMk cId="1756972646" sldId="313"/>
            <ac:spMk id="5" creationId="{1B07C49E-AFFC-EC46-8930-E4D428F5F943}"/>
          </ac:spMkLst>
        </pc:spChg>
        <pc:picChg chg="add mod">
          <ac:chgData name="Francisco Fueyo" userId="4e9b8dea151b71ca" providerId="LiveId" clId="{C33E8396-DFED-4CF1-96E3-68BA8BA40F00}" dt="2024-08-14T23:13:26.766" v="3200" actId="1076"/>
          <ac:picMkLst>
            <pc:docMk/>
            <pc:sldMk cId="1756972646" sldId="313"/>
            <ac:picMk id="7" creationId="{0F5439CB-551E-C089-2A87-3BEA6091AEB3}"/>
          </ac:picMkLst>
        </pc:picChg>
      </pc:sldChg>
      <pc:sldChg chg="addSp delSp modSp mod">
        <pc:chgData name="Francisco Fueyo" userId="4e9b8dea151b71ca" providerId="LiveId" clId="{C33E8396-DFED-4CF1-96E3-68BA8BA40F00}" dt="2024-08-14T23:11:25.155" v="3187" actId="1076"/>
        <pc:sldMkLst>
          <pc:docMk/>
          <pc:sldMk cId="639399535" sldId="314"/>
        </pc:sldMkLst>
        <pc:spChg chg="add mod">
          <ac:chgData name="Francisco Fueyo" userId="4e9b8dea151b71ca" providerId="LiveId" clId="{C33E8396-DFED-4CF1-96E3-68BA8BA40F00}" dt="2024-08-14T23:10:48.719" v="3184" actId="27636"/>
          <ac:spMkLst>
            <pc:docMk/>
            <pc:sldMk cId="639399535" sldId="314"/>
            <ac:spMk id="2" creationId="{1DF7624B-EC4E-3247-3E2E-5C9C368D72BE}"/>
          </ac:spMkLst>
        </pc:spChg>
        <pc:spChg chg="del mod">
          <ac:chgData name="Francisco Fueyo" userId="4e9b8dea151b71ca" providerId="LiveId" clId="{C33E8396-DFED-4CF1-96E3-68BA8BA40F00}" dt="2024-08-14T23:10:37.093" v="3181" actId="478"/>
          <ac:spMkLst>
            <pc:docMk/>
            <pc:sldMk cId="639399535" sldId="314"/>
            <ac:spMk id="5" creationId="{1B07C49E-AFFC-EC46-8930-E4D428F5F943}"/>
          </ac:spMkLst>
        </pc:spChg>
        <pc:picChg chg="add mod">
          <ac:chgData name="Francisco Fueyo" userId="4e9b8dea151b71ca" providerId="LiveId" clId="{C33E8396-DFED-4CF1-96E3-68BA8BA40F00}" dt="2024-08-14T23:11:25.155" v="3187" actId="1076"/>
          <ac:picMkLst>
            <pc:docMk/>
            <pc:sldMk cId="639399535" sldId="314"/>
            <ac:picMk id="6" creationId="{3656408E-04E1-47D4-7D01-D5DDE75C4F6E}"/>
          </ac:picMkLst>
        </pc:picChg>
      </pc:sldChg>
      <pc:sldChg chg="addSp delSp modSp mod">
        <pc:chgData name="Francisco Fueyo" userId="4e9b8dea151b71ca" providerId="LiveId" clId="{C33E8396-DFED-4CF1-96E3-68BA8BA40F00}" dt="2024-08-14T23:14:11.199" v="3207" actId="1076"/>
        <pc:sldMkLst>
          <pc:docMk/>
          <pc:sldMk cId="3566646398" sldId="315"/>
        </pc:sldMkLst>
        <pc:spChg chg="add mod">
          <ac:chgData name="Francisco Fueyo" userId="4e9b8dea151b71ca" providerId="LiveId" clId="{C33E8396-DFED-4CF1-96E3-68BA8BA40F00}" dt="2024-08-14T23:14:09.286" v="3206" actId="1076"/>
          <ac:spMkLst>
            <pc:docMk/>
            <pc:sldMk cId="3566646398" sldId="315"/>
            <ac:spMk id="2" creationId="{4DCD4BB9-B64B-2545-DF5D-7C18BF4AF257}"/>
          </ac:spMkLst>
        </pc:spChg>
        <pc:spChg chg="del mod">
          <ac:chgData name="Francisco Fueyo" userId="4e9b8dea151b71ca" providerId="LiveId" clId="{C33E8396-DFED-4CF1-96E3-68BA8BA40F00}" dt="2024-08-14T23:12:45.207" v="3190" actId="478"/>
          <ac:spMkLst>
            <pc:docMk/>
            <pc:sldMk cId="3566646398" sldId="315"/>
            <ac:spMk id="5" creationId="{1B07C49E-AFFC-EC46-8930-E4D428F5F943}"/>
          </ac:spMkLst>
        </pc:spChg>
        <pc:picChg chg="add mod">
          <ac:chgData name="Francisco Fueyo" userId="4e9b8dea151b71ca" providerId="LiveId" clId="{C33E8396-DFED-4CF1-96E3-68BA8BA40F00}" dt="2024-08-14T23:14:11.199" v="3207" actId="1076"/>
          <ac:picMkLst>
            <pc:docMk/>
            <pc:sldMk cId="3566646398" sldId="315"/>
            <ac:picMk id="7" creationId="{90484ECC-FBAD-523D-EFF5-A0348DA1F0BE}"/>
          </ac:picMkLst>
        </pc:picChg>
      </pc:sldChg>
      <pc:sldChg chg="addSp delSp modSp mod">
        <pc:chgData name="Francisco Fueyo" userId="4e9b8dea151b71ca" providerId="LiveId" clId="{C33E8396-DFED-4CF1-96E3-68BA8BA40F00}" dt="2024-08-14T23:14:42.638" v="3211" actId="1076"/>
        <pc:sldMkLst>
          <pc:docMk/>
          <pc:sldMk cId="1398439132" sldId="316"/>
        </pc:sldMkLst>
        <pc:spChg chg="add mod">
          <ac:chgData name="Francisco Fueyo" userId="4e9b8dea151b71ca" providerId="LiveId" clId="{C33E8396-DFED-4CF1-96E3-68BA8BA40F00}" dt="2024-08-14T23:14:23.265" v="3209" actId="27636"/>
          <ac:spMkLst>
            <pc:docMk/>
            <pc:sldMk cId="1398439132" sldId="316"/>
            <ac:spMk id="2" creationId="{7A4113D4-A7DF-05F1-138C-7CFD11DB5AAC}"/>
          </ac:spMkLst>
        </pc:spChg>
        <pc:spChg chg="del">
          <ac:chgData name="Francisco Fueyo" userId="4e9b8dea151b71ca" providerId="LiveId" clId="{C33E8396-DFED-4CF1-96E3-68BA8BA40F00}" dt="2024-08-14T23:12:47.381" v="3191" actId="478"/>
          <ac:spMkLst>
            <pc:docMk/>
            <pc:sldMk cId="1398439132" sldId="316"/>
            <ac:spMk id="5" creationId="{1B07C49E-AFFC-EC46-8930-E4D428F5F943}"/>
          </ac:spMkLst>
        </pc:spChg>
        <pc:picChg chg="add mod">
          <ac:chgData name="Francisco Fueyo" userId="4e9b8dea151b71ca" providerId="LiveId" clId="{C33E8396-DFED-4CF1-96E3-68BA8BA40F00}" dt="2024-08-14T23:14:42.638" v="3211" actId="1076"/>
          <ac:picMkLst>
            <pc:docMk/>
            <pc:sldMk cId="1398439132" sldId="316"/>
            <ac:picMk id="7" creationId="{BBA84623-9654-6A82-4779-A5859B91ACA3}"/>
          </ac:picMkLst>
        </pc:picChg>
      </pc:sldChg>
      <pc:sldChg chg="addSp delSp modSp mod">
        <pc:chgData name="Francisco Fueyo" userId="4e9b8dea151b71ca" providerId="LiveId" clId="{C33E8396-DFED-4CF1-96E3-68BA8BA40F00}" dt="2024-08-14T23:15:24.228" v="3217" actId="1076"/>
        <pc:sldMkLst>
          <pc:docMk/>
          <pc:sldMk cId="3975168428" sldId="317"/>
        </pc:sldMkLst>
        <pc:spChg chg="add mod">
          <ac:chgData name="Francisco Fueyo" userId="4e9b8dea151b71ca" providerId="LiveId" clId="{C33E8396-DFED-4CF1-96E3-68BA8BA40F00}" dt="2024-08-14T23:15:20.639" v="3216" actId="1076"/>
          <ac:spMkLst>
            <pc:docMk/>
            <pc:sldMk cId="3975168428" sldId="317"/>
            <ac:spMk id="2" creationId="{B4C6405C-64C6-FC12-A245-9590249E1CAF}"/>
          </ac:spMkLst>
        </pc:spChg>
        <pc:spChg chg="del">
          <ac:chgData name="Francisco Fueyo" userId="4e9b8dea151b71ca" providerId="LiveId" clId="{C33E8396-DFED-4CF1-96E3-68BA8BA40F00}" dt="2024-08-14T23:12:50.945" v="3192" actId="478"/>
          <ac:spMkLst>
            <pc:docMk/>
            <pc:sldMk cId="3975168428" sldId="317"/>
            <ac:spMk id="5" creationId="{1B07C49E-AFFC-EC46-8930-E4D428F5F943}"/>
          </ac:spMkLst>
        </pc:spChg>
        <pc:picChg chg="add mod">
          <ac:chgData name="Francisco Fueyo" userId="4e9b8dea151b71ca" providerId="LiveId" clId="{C33E8396-DFED-4CF1-96E3-68BA8BA40F00}" dt="2024-08-14T23:15:24.228" v="3217" actId="1076"/>
          <ac:picMkLst>
            <pc:docMk/>
            <pc:sldMk cId="3975168428" sldId="317"/>
            <ac:picMk id="7" creationId="{199279E3-815B-71CF-BDFF-99DCF7A0E494}"/>
          </ac:picMkLst>
        </pc:picChg>
      </pc:sldChg>
      <pc:sldChg chg="addSp delSp modSp mod">
        <pc:chgData name="Francisco Fueyo" userId="4e9b8dea151b71ca" providerId="LiveId" clId="{C33E8396-DFED-4CF1-96E3-68BA8BA40F00}" dt="2024-08-14T23:32:32.407" v="3539" actId="478"/>
        <pc:sldMkLst>
          <pc:docMk/>
          <pc:sldMk cId="239597884" sldId="318"/>
        </pc:sldMkLst>
        <pc:spChg chg="del mod">
          <ac:chgData name="Francisco Fueyo" userId="4e9b8dea151b71ca" providerId="LiveId" clId="{C33E8396-DFED-4CF1-96E3-68BA8BA40F00}" dt="2024-08-14T23:32:32.407" v="3539" actId="478"/>
          <ac:spMkLst>
            <pc:docMk/>
            <pc:sldMk cId="239597884" sldId="318"/>
            <ac:spMk id="5" creationId="{85D9F803-CDBC-C74C-AF1B-2B5937D1C241}"/>
          </ac:spMkLst>
        </pc:spChg>
        <pc:spChg chg="add mod">
          <ac:chgData name="Francisco Fueyo" userId="4e9b8dea151b71ca" providerId="LiveId" clId="{C33E8396-DFED-4CF1-96E3-68BA8BA40F00}" dt="2024-08-14T23:32:28.452" v="3538" actId="313"/>
          <ac:spMkLst>
            <pc:docMk/>
            <pc:sldMk cId="239597884" sldId="318"/>
            <ac:spMk id="6" creationId="{9AFD3C4A-E4E1-9E29-CF68-1CAA0E0A8100}"/>
          </ac:spMkLst>
        </pc:spChg>
        <pc:spChg chg="mod">
          <ac:chgData name="Francisco Fueyo" userId="4e9b8dea151b71ca" providerId="LiveId" clId="{C33E8396-DFED-4CF1-96E3-68BA8BA40F00}" dt="2024-08-14T23:31:26.978" v="3444" actId="20577"/>
          <ac:spMkLst>
            <pc:docMk/>
            <pc:sldMk cId="239597884" sldId="318"/>
            <ac:spMk id="8" creationId="{2E0ECA32-E146-40DA-85CD-9677244BC3EC}"/>
          </ac:spMkLst>
        </pc:spChg>
        <pc:picChg chg="add mod">
          <ac:chgData name="Francisco Fueyo" userId="4e9b8dea151b71ca" providerId="LiveId" clId="{C33E8396-DFED-4CF1-96E3-68BA8BA40F00}" dt="2024-08-14T23:31:42.929" v="3447" actId="1076"/>
          <ac:picMkLst>
            <pc:docMk/>
            <pc:sldMk cId="239597884" sldId="318"/>
            <ac:picMk id="4" creationId="{1A5A1017-06F3-E985-1116-F560A7125348}"/>
          </ac:picMkLst>
        </pc:picChg>
      </pc:sldChg>
      <pc:sldChg chg="addSp modSp mod">
        <pc:chgData name="Francisco Fueyo" userId="4e9b8dea151b71ca" providerId="LiveId" clId="{C33E8396-DFED-4CF1-96E3-68BA8BA40F00}" dt="2024-08-14T23:30:02.493" v="3414" actId="1076"/>
        <pc:sldMkLst>
          <pc:docMk/>
          <pc:sldMk cId="232499080" sldId="319"/>
        </pc:sldMkLst>
        <pc:spChg chg="mod">
          <ac:chgData name="Francisco Fueyo" userId="4e9b8dea151b71ca" providerId="LiveId" clId="{C33E8396-DFED-4CF1-96E3-68BA8BA40F00}" dt="2024-08-14T23:30:02.493" v="3414" actId="1076"/>
          <ac:spMkLst>
            <pc:docMk/>
            <pc:sldMk cId="232499080" sldId="319"/>
            <ac:spMk id="5" creationId="{85D9F803-CDBC-C74C-AF1B-2B5937D1C241}"/>
          </ac:spMkLst>
        </pc:spChg>
        <pc:spChg chg="mod">
          <ac:chgData name="Francisco Fueyo" userId="4e9b8dea151b71ca" providerId="LiveId" clId="{C33E8396-DFED-4CF1-96E3-68BA8BA40F00}" dt="2024-08-14T23:27:43.681" v="3292" actId="20577"/>
          <ac:spMkLst>
            <pc:docMk/>
            <pc:sldMk cId="232499080" sldId="319"/>
            <ac:spMk id="8" creationId="{34C97452-C78A-4701-B8AB-ABFE63D5BEDE}"/>
          </ac:spMkLst>
        </pc:spChg>
        <pc:picChg chg="add mod modCrop">
          <ac:chgData name="Francisco Fueyo" userId="4e9b8dea151b71ca" providerId="LiveId" clId="{C33E8396-DFED-4CF1-96E3-68BA8BA40F00}" dt="2024-08-14T23:26:54.358" v="3236" actId="1076"/>
          <ac:picMkLst>
            <pc:docMk/>
            <pc:sldMk cId="232499080" sldId="319"/>
            <ac:picMk id="4" creationId="{E6CBECD3-7BDA-6655-8318-AB86A321D7D3}"/>
          </ac:picMkLst>
        </pc:picChg>
        <pc:picChg chg="add mod">
          <ac:chgData name="Francisco Fueyo" userId="4e9b8dea151b71ca" providerId="LiveId" clId="{C33E8396-DFED-4CF1-96E3-68BA8BA40F00}" dt="2024-08-14T23:26:48.064" v="3235" actId="14100"/>
          <ac:picMkLst>
            <pc:docMk/>
            <pc:sldMk cId="232499080" sldId="319"/>
            <ac:picMk id="7" creationId="{54CE059E-0FCF-3ADD-65CA-46F04D5DF51F}"/>
          </ac:picMkLst>
        </pc:picChg>
      </pc:sldChg>
      <pc:sldChg chg="addSp modSp mod">
        <pc:chgData name="Francisco Fueyo" userId="4e9b8dea151b71ca" providerId="LiveId" clId="{C33E8396-DFED-4CF1-96E3-68BA8BA40F00}" dt="2024-08-15T00:27:55.197" v="4401" actId="20577"/>
        <pc:sldMkLst>
          <pc:docMk/>
          <pc:sldMk cId="3645034231" sldId="320"/>
        </pc:sldMkLst>
        <pc:spChg chg="mod">
          <ac:chgData name="Francisco Fueyo" userId="4e9b8dea151b71ca" providerId="LiveId" clId="{C33E8396-DFED-4CF1-96E3-68BA8BA40F00}" dt="2024-08-15T00:27:55.197" v="4401" actId="20577"/>
          <ac:spMkLst>
            <pc:docMk/>
            <pc:sldMk cId="3645034231" sldId="320"/>
            <ac:spMk id="5" creationId="{1B07C49E-AFFC-EC46-8930-E4D428F5F943}"/>
          </ac:spMkLst>
        </pc:spChg>
        <pc:picChg chg="add mod">
          <ac:chgData name="Francisco Fueyo" userId="4e9b8dea151b71ca" providerId="LiveId" clId="{C33E8396-DFED-4CF1-96E3-68BA8BA40F00}" dt="2024-08-15T00:26:38.427" v="4255" actId="1076"/>
          <ac:picMkLst>
            <pc:docMk/>
            <pc:sldMk cId="3645034231" sldId="320"/>
            <ac:picMk id="3" creationId="{7734759B-9477-A22C-07F0-A3ADE9481118}"/>
          </ac:picMkLst>
        </pc:picChg>
      </pc:sldChg>
      <pc:sldChg chg="addSp modSp mod">
        <pc:chgData name="Francisco Fueyo" userId="4e9b8dea151b71ca" providerId="LiveId" clId="{C33E8396-DFED-4CF1-96E3-68BA8BA40F00}" dt="2024-08-15T00:19:07.656" v="3837" actId="20577"/>
        <pc:sldMkLst>
          <pc:docMk/>
          <pc:sldMk cId="700132931" sldId="322"/>
        </pc:sldMkLst>
        <pc:spChg chg="mod">
          <ac:chgData name="Francisco Fueyo" userId="4e9b8dea151b71ca" providerId="LiveId" clId="{C33E8396-DFED-4CF1-96E3-68BA8BA40F00}" dt="2024-08-15T00:18:40.962" v="3800" actId="1076"/>
          <ac:spMkLst>
            <pc:docMk/>
            <pc:sldMk cId="700132931" sldId="322"/>
            <ac:spMk id="5" creationId="{85D9F803-CDBC-C74C-AF1B-2B5937D1C241}"/>
          </ac:spMkLst>
        </pc:spChg>
        <pc:spChg chg="mod">
          <ac:chgData name="Francisco Fueyo" userId="4e9b8dea151b71ca" providerId="LiveId" clId="{C33E8396-DFED-4CF1-96E3-68BA8BA40F00}" dt="2024-08-15T00:19:07.656" v="3837" actId="20577"/>
          <ac:spMkLst>
            <pc:docMk/>
            <pc:sldMk cId="700132931" sldId="322"/>
            <ac:spMk id="8" creationId="{9456A072-47A6-4424-9ABE-F398119040DD}"/>
          </ac:spMkLst>
        </pc:spChg>
        <pc:picChg chg="add mod">
          <ac:chgData name="Francisco Fueyo" userId="4e9b8dea151b71ca" providerId="LiveId" clId="{C33E8396-DFED-4CF1-96E3-68BA8BA40F00}" dt="2024-08-15T00:18:42.873" v="3801" actId="1076"/>
          <ac:picMkLst>
            <pc:docMk/>
            <pc:sldMk cId="700132931" sldId="322"/>
            <ac:picMk id="4" creationId="{022AF2FA-D5AF-523D-8FD7-BEF73255F8E8}"/>
          </ac:picMkLst>
        </pc:picChg>
      </pc:sldChg>
      <pc:sldChg chg="addSp delSp modSp mod">
        <pc:chgData name="Francisco Fueyo" userId="4e9b8dea151b71ca" providerId="LiveId" clId="{C33E8396-DFED-4CF1-96E3-68BA8BA40F00}" dt="2024-08-15T00:23:25.027" v="3932" actId="1076"/>
        <pc:sldMkLst>
          <pc:docMk/>
          <pc:sldMk cId="1866160706" sldId="323"/>
        </pc:sldMkLst>
        <pc:spChg chg="del mod">
          <ac:chgData name="Francisco Fueyo" userId="4e9b8dea151b71ca" providerId="LiveId" clId="{C33E8396-DFED-4CF1-96E3-68BA8BA40F00}" dt="2024-08-15T00:18:52.541" v="3803" actId="478"/>
          <ac:spMkLst>
            <pc:docMk/>
            <pc:sldMk cId="1866160706" sldId="323"/>
            <ac:spMk id="5" creationId="{85D9F803-CDBC-C74C-AF1B-2B5937D1C241}"/>
          </ac:spMkLst>
        </pc:spChg>
        <pc:spChg chg="add mod">
          <ac:chgData name="Francisco Fueyo" userId="4e9b8dea151b71ca" providerId="LiveId" clId="{C33E8396-DFED-4CF1-96E3-68BA8BA40F00}" dt="2024-08-15T00:23:25.027" v="3932" actId="1076"/>
          <ac:spMkLst>
            <pc:docMk/>
            <pc:sldMk cId="1866160706" sldId="323"/>
            <ac:spMk id="6" creationId="{CFAF41A6-CC5E-2520-3A28-97E8152616A8}"/>
          </ac:spMkLst>
        </pc:spChg>
        <pc:spChg chg="mod">
          <ac:chgData name="Francisco Fueyo" userId="4e9b8dea151b71ca" providerId="LiveId" clId="{C33E8396-DFED-4CF1-96E3-68BA8BA40F00}" dt="2024-08-15T00:20:52.215" v="3886"/>
          <ac:spMkLst>
            <pc:docMk/>
            <pc:sldMk cId="1866160706" sldId="323"/>
            <ac:spMk id="8" creationId="{4EF94599-779E-457E-B57B-6063EBF7A840}"/>
          </ac:spMkLst>
        </pc:spChg>
        <pc:picChg chg="add del mod">
          <ac:chgData name="Francisco Fueyo" userId="4e9b8dea151b71ca" providerId="LiveId" clId="{C33E8396-DFED-4CF1-96E3-68BA8BA40F00}" dt="2024-08-15T00:20:53.230" v="3887" actId="478"/>
          <ac:picMkLst>
            <pc:docMk/>
            <pc:sldMk cId="1866160706" sldId="323"/>
            <ac:picMk id="4" creationId="{A4237B04-4B5C-1919-DAE3-524890BAFF89}"/>
          </ac:picMkLst>
        </pc:picChg>
        <pc:picChg chg="add mod">
          <ac:chgData name="Francisco Fueyo" userId="4e9b8dea151b71ca" providerId="LiveId" clId="{C33E8396-DFED-4CF1-96E3-68BA8BA40F00}" dt="2024-08-15T00:22:57.341" v="3889" actId="1076"/>
          <ac:picMkLst>
            <pc:docMk/>
            <pc:sldMk cId="1866160706" sldId="323"/>
            <ac:picMk id="9" creationId="{ACF4BE2E-C1FF-05CC-86D7-A72CAB6D4C38}"/>
          </ac:picMkLst>
        </pc:picChg>
      </pc:sldChg>
      <pc:sldChg chg="addSp delSp modSp mod">
        <pc:chgData name="Francisco Fueyo" userId="4e9b8dea151b71ca" providerId="LiveId" clId="{C33E8396-DFED-4CF1-96E3-68BA8BA40F00}" dt="2024-08-15T00:24:58.775" v="4055" actId="20577"/>
        <pc:sldMkLst>
          <pc:docMk/>
          <pc:sldMk cId="252359608" sldId="324"/>
        </pc:sldMkLst>
        <pc:spChg chg="del mod">
          <ac:chgData name="Francisco Fueyo" userId="4e9b8dea151b71ca" providerId="LiveId" clId="{C33E8396-DFED-4CF1-96E3-68BA8BA40F00}" dt="2024-08-15T00:23:52.341" v="3936" actId="478"/>
          <ac:spMkLst>
            <pc:docMk/>
            <pc:sldMk cId="252359608" sldId="324"/>
            <ac:spMk id="5" creationId="{85D9F803-CDBC-C74C-AF1B-2B5937D1C241}"/>
          </ac:spMkLst>
        </pc:spChg>
        <pc:spChg chg="add mod">
          <ac:chgData name="Francisco Fueyo" userId="4e9b8dea151b71ca" providerId="LiveId" clId="{C33E8396-DFED-4CF1-96E3-68BA8BA40F00}" dt="2024-08-15T00:24:58.775" v="4055" actId="20577"/>
          <ac:spMkLst>
            <pc:docMk/>
            <pc:sldMk cId="252359608" sldId="324"/>
            <ac:spMk id="13" creationId="{0D9F2B6D-01EE-FFC9-C7B7-826718473E71}"/>
          </ac:spMkLst>
        </pc:spChg>
        <pc:picChg chg="add del mod">
          <ac:chgData name="Francisco Fueyo" userId="4e9b8dea151b71ca" providerId="LiveId" clId="{C33E8396-DFED-4CF1-96E3-68BA8BA40F00}" dt="2024-08-14T23:52:51.444" v="3707" actId="478"/>
          <ac:picMkLst>
            <pc:docMk/>
            <pc:sldMk cId="252359608" sldId="324"/>
            <ac:picMk id="4" creationId="{9032FF86-CBFE-CA66-A7D5-17A180368D13}"/>
          </ac:picMkLst>
        </pc:picChg>
        <pc:picChg chg="add mod">
          <ac:chgData name="Francisco Fueyo" userId="4e9b8dea151b71ca" providerId="LiveId" clId="{C33E8396-DFED-4CF1-96E3-68BA8BA40F00}" dt="2024-08-14T23:53:13.700" v="3714" actId="1076"/>
          <ac:picMkLst>
            <pc:docMk/>
            <pc:sldMk cId="252359608" sldId="324"/>
            <ac:picMk id="7" creationId="{61BADA74-D07F-15CD-07CE-6BC5A63496B6}"/>
          </ac:picMkLst>
        </pc:picChg>
        <pc:picChg chg="add mod">
          <ac:chgData name="Francisco Fueyo" userId="4e9b8dea151b71ca" providerId="LiveId" clId="{C33E8396-DFED-4CF1-96E3-68BA8BA40F00}" dt="2024-08-14T23:53:06.329" v="3712" actId="1076"/>
          <ac:picMkLst>
            <pc:docMk/>
            <pc:sldMk cId="252359608" sldId="324"/>
            <ac:picMk id="9" creationId="{C1C24F00-109B-BFD0-917A-C26FCDD7929A}"/>
          </ac:picMkLst>
        </pc:picChg>
        <pc:picChg chg="add del">
          <ac:chgData name="Francisco Fueyo" userId="4e9b8dea151b71ca" providerId="LiveId" clId="{C33E8396-DFED-4CF1-96E3-68BA8BA40F00}" dt="2024-08-15T00:23:45.778" v="3934" actId="22"/>
          <ac:picMkLst>
            <pc:docMk/>
            <pc:sldMk cId="252359608" sldId="324"/>
            <ac:picMk id="11" creationId="{F76E24CB-7682-E3DC-88D4-D6911A08792C}"/>
          </ac:picMkLst>
        </pc:picChg>
      </pc:sldChg>
      <pc:sldChg chg="modSp mod">
        <pc:chgData name="Francisco Fueyo" userId="4e9b8dea151b71ca" providerId="LiveId" clId="{C33E8396-DFED-4CF1-96E3-68BA8BA40F00}" dt="2024-08-14T19:05:09.694" v="15" actId="20577"/>
        <pc:sldMkLst>
          <pc:docMk/>
          <pc:sldMk cId="1277611629" sldId="327"/>
        </pc:sldMkLst>
        <pc:spChg chg="mod">
          <ac:chgData name="Francisco Fueyo" userId="4e9b8dea151b71ca" providerId="LiveId" clId="{C33E8396-DFED-4CF1-96E3-68BA8BA40F00}" dt="2024-08-14T19:05:09.694" v="15" actId="20577"/>
          <ac:spMkLst>
            <pc:docMk/>
            <pc:sldMk cId="1277611629" sldId="327"/>
            <ac:spMk id="6" creationId="{2C36AF9D-A911-994B-90EA-013D4CDA5604}"/>
          </ac:spMkLst>
        </pc:spChg>
      </pc:sldChg>
      <pc:sldChg chg="modSp mod">
        <pc:chgData name="Francisco Fueyo" userId="4e9b8dea151b71ca" providerId="LiveId" clId="{C33E8396-DFED-4CF1-96E3-68BA8BA40F00}" dt="2024-08-14T19:24:21.208" v="260" actId="14100"/>
        <pc:sldMkLst>
          <pc:docMk/>
          <pc:sldMk cId="1980221439" sldId="331"/>
        </pc:sldMkLst>
        <pc:spChg chg="mod">
          <ac:chgData name="Francisco Fueyo" userId="4e9b8dea151b71ca" providerId="LiveId" clId="{C33E8396-DFED-4CF1-96E3-68BA8BA40F00}" dt="2024-08-14T19:24:21.208" v="260" actId="14100"/>
          <ac:spMkLst>
            <pc:docMk/>
            <pc:sldMk cId="1980221439" sldId="331"/>
            <ac:spMk id="10" creationId="{79EF1473-3ADD-43F1-A495-57AAB7FD902F}"/>
          </ac:spMkLst>
        </pc:spChg>
      </pc:sldChg>
      <pc:sldChg chg="modSp mod">
        <pc:chgData name="Francisco Fueyo" userId="4e9b8dea151b71ca" providerId="LiveId" clId="{C33E8396-DFED-4CF1-96E3-68BA8BA40F00}" dt="2024-08-14T19:39:46.493" v="539" actId="403"/>
        <pc:sldMkLst>
          <pc:docMk/>
          <pc:sldMk cId="2560061391" sldId="332"/>
        </pc:sldMkLst>
        <pc:spChg chg="mod">
          <ac:chgData name="Francisco Fueyo" userId="4e9b8dea151b71ca" providerId="LiveId" clId="{C33E8396-DFED-4CF1-96E3-68BA8BA40F00}" dt="2024-08-14T19:39:46.493" v="539" actId="403"/>
          <ac:spMkLst>
            <pc:docMk/>
            <pc:sldMk cId="2560061391" sldId="332"/>
            <ac:spMk id="5" creationId="{8E999A1B-8752-489F-A63B-EA2F60186B52}"/>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E9BD1-AE92-4DC1-8138-90D2ED936085}" type="doc">
      <dgm:prSet loTypeId="urn:microsoft.com/office/officeart/2005/8/layout/chevron1" loCatId="process" qsTypeId="urn:microsoft.com/office/officeart/2005/8/quickstyle/simple1" qsCatId="simple" csTypeId="urn:microsoft.com/office/officeart/2005/8/colors/accent1_2" csCatId="accent1" phldr="1"/>
      <dgm:spPr/>
    </dgm:pt>
    <dgm:pt modelId="{91F35533-B179-4750-A3BB-1FC144C84CEF}">
      <dgm:prSet phldrT="[Texto]"/>
      <dgm:spPr/>
      <dgm:t>
        <a:bodyPr/>
        <a:lstStyle/>
        <a:p>
          <a:r>
            <a:rPr lang="en-US" dirty="0"/>
            <a:t>GET</a:t>
          </a:r>
          <a:r>
            <a:rPr lang="en-US" baseline="0" dirty="0"/>
            <a:t> request to the SpaceX API</a:t>
          </a:r>
          <a:endParaRPr lang="es-AR" dirty="0"/>
        </a:p>
      </dgm:t>
    </dgm:pt>
    <dgm:pt modelId="{AE671C26-9C5F-4E9E-BC38-325D4EEF7639}" type="parTrans" cxnId="{DAFACF1A-7C47-4D58-BD2B-5A0470A91E03}">
      <dgm:prSet/>
      <dgm:spPr/>
      <dgm:t>
        <a:bodyPr/>
        <a:lstStyle/>
        <a:p>
          <a:endParaRPr lang="es-AR"/>
        </a:p>
      </dgm:t>
    </dgm:pt>
    <dgm:pt modelId="{F2CF2616-2805-4AAE-A637-9609C4A9B5D6}" type="sibTrans" cxnId="{DAFACF1A-7C47-4D58-BD2B-5A0470A91E03}">
      <dgm:prSet/>
      <dgm:spPr/>
      <dgm:t>
        <a:bodyPr/>
        <a:lstStyle/>
        <a:p>
          <a:endParaRPr lang="es-AR"/>
        </a:p>
      </dgm:t>
    </dgm:pt>
    <dgm:pt modelId="{2E14E50E-CEA7-4C1E-8F01-169A60122D5C}">
      <dgm:prSet phldrT="[Texto]"/>
      <dgm:spPr/>
      <dgm:t>
        <a:bodyPr/>
        <a:lstStyle/>
        <a:p>
          <a:r>
            <a:rPr lang="en-US" b="0" i="0" dirty="0"/>
            <a:t>Decode the response content as a Json using  .</a:t>
          </a:r>
          <a:r>
            <a:rPr lang="en-US" b="0" i="0" dirty="0" err="1"/>
            <a:t>json</a:t>
          </a:r>
          <a:r>
            <a:rPr lang="en-US" b="0" i="0" dirty="0"/>
            <a:t>()</a:t>
          </a:r>
          <a:endParaRPr lang="es-AR" dirty="0"/>
        </a:p>
      </dgm:t>
    </dgm:pt>
    <dgm:pt modelId="{BDAD98A9-7FA8-4111-86B9-2DC15036A83A}" type="parTrans" cxnId="{05FF8A92-E8E8-4E8F-A78E-87C1A113A3DA}">
      <dgm:prSet/>
      <dgm:spPr/>
      <dgm:t>
        <a:bodyPr/>
        <a:lstStyle/>
        <a:p>
          <a:endParaRPr lang="es-AR"/>
        </a:p>
      </dgm:t>
    </dgm:pt>
    <dgm:pt modelId="{9CBBDDDB-ACE8-443E-AFAD-C0DC9844CAE7}" type="sibTrans" cxnId="{05FF8A92-E8E8-4E8F-A78E-87C1A113A3DA}">
      <dgm:prSet/>
      <dgm:spPr/>
      <dgm:t>
        <a:bodyPr/>
        <a:lstStyle/>
        <a:p>
          <a:endParaRPr lang="es-AR"/>
        </a:p>
      </dgm:t>
    </dgm:pt>
    <dgm:pt modelId="{D914D319-572D-4BC0-8B20-CCCD1C93CA26}">
      <dgm:prSet phldrT="[Texto]"/>
      <dgm:spPr/>
      <dgm:t>
        <a:bodyPr/>
        <a:lstStyle/>
        <a:p>
          <a:r>
            <a:rPr lang="en-US" b="0" i="0" dirty="0"/>
            <a:t>Turn it into a Pandas </a:t>
          </a:r>
          <a:r>
            <a:rPr lang="en-US" b="0" i="0" dirty="0" err="1"/>
            <a:t>dataframe</a:t>
          </a:r>
          <a:r>
            <a:rPr lang="en-US" b="0" i="0" dirty="0"/>
            <a:t> using</a:t>
          </a:r>
        </a:p>
        <a:p>
          <a:r>
            <a:rPr lang="en-US" dirty="0"/>
            <a:t>.</a:t>
          </a:r>
          <a:r>
            <a:rPr lang="en-US" dirty="0" err="1"/>
            <a:t>json_normalize</a:t>
          </a:r>
          <a:r>
            <a:rPr lang="en-US" dirty="0"/>
            <a:t>()</a:t>
          </a:r>
          <a:endParaRPr lang="es-AR" dirty="0"/>
        </a:p>
      </dgm:t>
    </dgm:pt>
    <dgm:pt modelId="{484F8B97-EC13-483C-8FCD-2EDCA3C0F8CB}" type="parTrans" cxnId="{50664CE9-901E-4D2E-9BA1-C496DF6F7554}">
      <dgm:prSet/>
      <dgm:spPr/>
      <dgm:t>
        <a:bodyPr/>
        <a:lstStyle/>
        <a:p>
          <a:endParaRPr lang="es-AR"/>
        </a:p>
      </dgm:t>
    </dgm:pt>
    <dgm:pt modelId="{2E2399A9-741F-495A-972C-891CA327D864}" type="sibTrans" cxnId="{50664CE9-901E-4D2E-9BA1-C496DF6F7554}">
      <dgm:prSet/>
      <dgm:spPr/>
      <dgm:t>
        <a:bodyPr/>
        <a:lstStyle/>
        <a:p>
          <a:endParaRPr lang="es-AR"/>
        </a:p>
      </dgm:t>
    </dgm:pt>
    <dgm:pt modelId="{3A4AE045-FAF4-4445-A7DA-E30074FBE23C}">
      <dgm:prSet/>
      <dgm:spPr/>
      <dgm:t>
        <a:bodyPr/>
        <a:lstStyle/>
        <a:p>
          <a:r>
            <a:rPr lang="en-US" dirty="0"/>
            <a:t>Data cleaning and replace missing values</a:t>
          </a:r>
          <a:endParaRPr lang="es-AR" dirty="0"/>
        </a:p>
      </dgm:t>
    </dgm:pt>
    <dgm:pt modelId="{E8EF5F60-E7B0-4CFB-B817-5A37B8510238}" type="parTrans" cxnId="{0FB6858D-17E2-471E-A956-238FC4F5A624}">
      <dgm:prSet/>
      <dgm:spPr/>
      <dgm:t>
        <a:bodyPr/>
        <a:lstStyle/>
        <a:p>
          <a:endParaRPr lang="es-AR"/>
        </a:p>
      </dgm:t>
    </dgm:pt>
    <dgm:pt modelId="{83162031-2E8D-40E1-9A19-22A2C0C8DAAD}" type="sibTrans" cxnId="{0FB6858D-17E2-471E-A956-238FC4F5A624}">
      <dgm:prSet/>
      <dgm:spPr/>
      <dgm:t>
        <a:bodyPr/>
        <a:lstStyle/>
        <a:p>
          <a:endParaRPr lang="es-AR"/>
        </a:p>
      </dgm:t>
    </dgm:pt>
    <dgm:pt modelId="{0127B221-701A-4BB4-ABED-C1AD4AEDCB80}" type="pres">
      <dgm:prSet presAssocID="{BADE9BD1-AE92-4DC1-8138-90D2ED936085}" presName="Name0" presStyleCnt="0">
        <dgm:presLayoutVars>
          <dgm:dir/>
          <dgm:animLvl val="lvl"/>
          <dgm:resizeHandles val="exact"/>
        </dgm:presLayoutVars>
      </dgm:prSet>
      <dgm:spPr/>
    </dgm:pt>
    <dgm:pt modelId="{FEC30591-268F-49E3-B5C2-AB6FF38C02CB}" type="pres">
      <dgm:prSet presAssocID="{91F35533-B179-4750-A3BB-1FC144C84CEF}" presName="parTxOnly" presStyleLbl="node1" presStyleIdx="0" presStyleCnt="4">
        <dgm:presLayoutVars>
          <dgm:chMax val="0"/>
          <dgm:chPref val="0"/>
          <dgm:bulletEnabled val="1"/>
        </dgm:presLayoutVars>
      </dgm:prSet>
      <dgm:spPr/>
    </dgm:pt>
    <dgm:pt modelId="{51E365B4-CF28-4D47-99D7-EECF209A2070}" type="pres">
      <dgm:prSet presAssocID="{F2CF2616-2805-4AAE-A637-9609C4A9B5D6}" presName="parTxOnlySpace" presStyleCnt="0"/>
      <dgm:spPr/>
    </dgm:pt>
    <dgm:pt modelId="{76269C26-2C90-4BB2-B1CF-5A52F2445996}" type="pres">
      <dgm:prSet presAssocID="{2E14E50E-CEA7-4C1E-8F01-169A60122D5C}" presName="parTxOnly" presStyleLbl="node1" presStyleIdx="1" presStyleCnt="4">
        <dgm:presLayoutVars>
          <dgm:chMax val="0"/>
          <dgm:chPref val="0"/>
          <dgm:bulletEnabled val="1"/>
        </dgm:presLayoutVars>
      </dgm:prSet>
      <dgm:spPr/>
    </dgm:pt>
    <dgm:pt modelId="{0B7F9489-0E47-4578-B745-DB5F701409B5}" type="pres">
      <dgm:prSet presAssocID="{9CBBDDDB-ACE8-443E-AFAD-C0DC9844CAE7}" presName="parTxOnlySpace" presStyleCnt="0"/>
      <dgm:spPr/>
    </dgm:pt>
    <dgm:pt modelId="{3278EA96-8C4C-4584-B574-BA60333A2E8D}" type="pres">
      <dgm:prSet presAssocID="{D914D319-572D-4BC0-8B20-CCCD1C93CA26}" presName="parTxOnly" presStyleLbl="node1" presStyleIdx="2" presStyleCnt="4">
        <dgm:presLayoutVars>
          <dgm:chMax val="0"/>
          <dgm:chPref val="0"/>
          <dgm:bulletEnabled val="1"/>
        </dgm:presLayoutVars>
      </dgm:prSet>
      <dgm:spPr/>
    </dgm:pt>
    <dgm:pt modelId="{1452B66B-F18C-461A-8459-C496A586427A}" type="pres">
      <dgm:prSet presAssocID="{2E2399A9-741F-495A-972C-891CA327D864}" presName="parTxOnlySpace" presStyleCnt="0"/>
      <dgm:spPr/>
    </dgm:pt>
    <dgm:pt modelId="{039D2BE4-D7F1-45A5-BB8C-8C2F1EB98E49}" type="pres">
      <dgm:prSet presAssocID="{3A4AE045-FAF4-4445-A7DA-E30074FBE23C}" presName="parTxOnly" presStyleLbl="node1" presStyleIdx="3" presStyleCnt="4">
        <dgm:presLayoutVars>
          <dgm:chMax val="0"/>
          <dgm:chPref val="0"/>
          <dgm:bulletEnabled val="1"/>
        </dgm:presLayoutVars>
      </dgm:prSet>
      <dgm:spPr/>
    </dgm:pt>
  </dgm:ptLst>
  <dgm:cxnLst>
    <dgm:cxn modelId="{DAFACF1A-7C47-4D58-BD2B-5A0470A91E03}" srcId="{BADE9BD1-AE92-4DC1-8138-90D2ED936085}" destId="{91F35533-B179-4750-A3BB-1FC144C84CEF}" srcOrd="0" destOrd="0" parTransId="{AE671C26-9C5F-4E9E-BC38-325D4EEF7639}" sibTransId="{F2CF2616-2805-4AAE-A637-9609C4A9B5D6}"/>
    <dgm:cxn modelId="{8EF17823-BD6C-46A4-B640-187FFA294F13}" type="presOf" srcId="{3A4AE045-FAF4-4445-A7DA-E30074FBE23C}" destId="{039D2BE4-D7F1-45A5-BB8C-8C2F1EB98E49}" srcOrd="0" destOrd="0" presId="urn:microsoft.com/office/officeart/2005/8/layout/chevron1"/>
    <dgm:cxn modelId="{047C3F69-91CE-42F4-A24F-9ABB96CFF41C}" type="presOf" srcId="{91F35533-B179-4750-A3BB-1FC144C84CEF}" destId="{FEC30591-268F-49E3-B5C2-AB6FF38C02CB}" srcOrd="0" destOrd="0" presId="urn:microsoft.com/office/officeart/2005/8/layout/chevron1"/>
    <dgm:cxn modelId="{EB7E2888-A166-457E-9A85-8415C88E2DF2}" type="presOf" srcId="{2E14E50E-CEA7-4C1E-8F01-169A60122D5C}" destId="{76269C26-2C90-4BB2-B1CF-5A52F2445996}" srcOrd="0" destOrd="0" presId="urn:microsoft.com/office/officeart/2005/8/layout/chevron1"/>
    <dgm:cxn modelId="{0FB6858D-17E2-471E-A956-238FC4F5A624}" srcId="{BADE9BD1-AE92-4DC1-8138-90D2ED936085}" destId="{3A4AE045-FAF4-4445-A7DA-E30074FBE23C}" srcOrd="3" destOrd="0" parTransId="{E8EF5F60-E7B0-4CFB-B817-5A37B8510238}" sibTransId="{83162031-2E8D-40E1-9A19-22A2C0C8DAAD}"/>
    <dgm:cxn modelId="{05FF8A92-E8E8-4E8F-A78E-87C1A113A3DA}" srcId="{BADE9BD1-AE92-4DC1-8138-90D2ED936085}" destId="{2E14E50E-CEA7-4C1E-8F01-169A60122D5C}" srcOrd="1" destOrd="0" parTransId="{BDAD98A9-7FA8-4111-86B9-2DC15036A83A}" sibTransId="{9CBBDDDB-ACE8-443E-AFAD-C0DC9844CAE7}"/>
    <dgm:cxn modelId="{6065C4D4-2328-40AA-B1B0-287CAB28BB08}" type="presOf" srcId="{BADE9BD1-AE92-4DC1-8138-90D2ED936085}" destId="{0127B221-701A-4BB4-ABED-C1AD4AEDCB80}" srcOrd="0" destOrd="0" presId="urn:microsoft.com/office/officeart/2005/8/layout/chevron1"/>
    <dgm:cxn modelId="{50664CE9-901E-4D2E-9BA1-C496DF6F7554}" srcId="{BADE9BD1-AE92-4DC1-8138-90D2ED936085}" destId="{D914D319-572D-4BC0-8B20-CCCD1C93CA26}" srcOrd="2" destOrd="0" parTransId="{484F8B97-EC13-483C-8FCD-2EDCA3C0F8CB}" sibTransId="{2E2399A9-741F-495A-972C-891CA327D864}"/>
    <dgm:cxn modelId="{FA61EBF3-7CDE-4C43-96E2-BEB7264ACB61}" type="presOf" srcId="{D914D319-572D-4BC0-8B20-CCCD1C93CA26}" destId="{3278EA96-8C4C-4584-B574-BA60333A2E8D}" srcOrd="0" destOrd="0" presId="urn:microsoft.com/office/officeart/2005/8/layout/chevron1"/>
    <dgm:cxn modelId="{FC9FB4B7-D0E1-4B6C-AE06-4BCF9AAF4150}" type="presParOf" srcId="{0127B221-701A-4BB4-ABED-C1AD4AEDCB80}" destId="{FEC30591-268F-49E3-B5C2-AB6FF38C02CB}" srcOrd="0" destOrd="0" presId="urn:microsoft.com/office/officeart/2005/8/layout/chevron1"/>
    <dgm:cxn modelId="{E3E05E77-65A5-4A43-BBE9-5B24AA961DFF}" type="presParOf" srcId="{0127B221-701A-4BB4-ABED-C1AD4AEDCB80}" destId="{51E365B4-CF28-4D47-99D7-EECF209A2070}" srcOrd="1" destOrd="0" presId="urn:microsoft.com/office/officeart/2005/8/layout/chevron1"/>
    <dgm:cxn modelId="{77EB4057-D688-4A3D-9120-47B943E9243B}" type="presParOf" srcId="{0127B221-701A-4BB4-ABED-C1AD4AEDCB80}" destId="{76269C26-2C90-4BB2-B1CF-5A52F2445996}" srcOrd="2" destOrd="0" presId="urn:microsoft.com/office/officeart/2005/8/layout/chevron1"/>
    <dgm:cxn modelId="{A7FEF668-52E2-49B3-9776-4FF64F76327B}" type="presParOf" srcId="{0127B221-701A-4BB4-ABED-C1AD4AEDCB80}" destId="{0B7F9489-0E47-4578-B745-DB5F701409B5}" srcOrd="3" destOrd="0" presId="urn:microsoft.com/office/officeart/2005/8/layout/chevron1"/>
    <dgm:cxn modelId="{DB87C622-5A2B-484E-8C08-19E699367FAD}" type="presParOf" srcId="{0127B221-701A-4BB4-ABED-C1AD4AEDCB80}" destId="{3278EA96-8C4C-4584-B574-BA60333A2E8D}" srcOrd="4" destOrd="0" presId="urn:microsoft.com/office/officeart/2005/8/layout/chevron1"/>
    <dgm:cxn modelId="{DCE2580F-A33B-4BDA-883D-92645C16AADB}" type="presParOf" srcId="{0127B221-701A-4BB4-ABED-C1AD4AEDCB80}" destId="{1452B66B-F18C-461A-8459-C496A586427A}" srcOrd="5" destOrd="0" presId="urn:microsoft.com/office/officeart/2005/8/layout/chevron1"/>
    <dgm:cxn modelId="{C1574BD4-0A12-4FF4-85EC-E7043953B142}" type="presParOf" srcId="{0127B221-701A-4BB4-ABED-C1AD4AEDCB80}" destId="{039D2BE4-D7F1-45A5-BB8C-8C2F1EB98E49}"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E9BD1-AE92-4DC1-8138-90D2ED936085}" type="doc">
      <dgm:prSet loTypeId="urn:microsoft.com/office/officeart/2005/8/layout/chevron1" loCatId="process" qsTypeId="urn:microsoft.com/office/officeart/2005/8/quickstyle/simple1" qsCatId="simple" csTypeId="urn:microsoft.com/office/officeart/2005/8/colors/accent1_2" csCatId="accent1" phldr="1"/>
      <dgm:spPr/>
    </dgm:pt>
    <dgm:pt modelId="{91F35533-B179-4750-A3BB-1FC144C84CEF}">
      <dgm:prSet phldrT="[Texto]"/>
      <dgm:spPr/>
      <dgm:t>
        <a:bodyPr/>
        <a:lstStyle/>
        <a:p>
          <a:r>
            <a:rPr lang="en-US" dirty="0"/>
            <a:t>GET</a:t>
          </a:r>
          <a:r>
            <a:rPr lang="en-US" baseline="0" dirty="0"/>
            <a:t> request to Wikipedia page</a:t>
          </a:r>
          <a:endParaRPr lang="es-AR" dirty="0"/>
        </a:p>
      </dgm:t>
    </dgm:pt>
    <dgm:pt modelId="{AE671C26-9C5F-4E9E-BC38-325D4EEF7639}" type="parTrans" cxnId="{DAFACF1A-7C47-4D58-BD2B-5A0470A91E03}">
      <dgm:prSet/>
      <dgm:spPr/>
      <dgm:t>
        <a:bodyPr/>
        <a:lstStyle/>
        <a:p>
          <a:endParaRPr lang="es-AR"/>
        </a:p>
      </dgm:t>
    </dgm:pt>
    <dgm:pt modelId="{F2CF2616-2805-4AAE-A637-9609C4A9B5D6}" type="sibTrans" cxnId="{DAFACF1A-7C47-4D58-BD2B-5A0470A91E03}">
      <dgm:prSet/>
      <dgm:spPr/>
      <dgm:t>
        <a:bodyPr/>
        <a:lstStyle/>
        <a:p>
          <a:endParaRPr lang="es-AR"/>
        </a:p>
      </dgm:t>
    </dgm:pt>
    <dgm:pt modelId="{2E14E50E-CEA7-4C1E-8F01-169A60122D5C}">
      <dgm:prSet phldrT="[Texto]"/>
      <dgm:spPr/>
      <dgm:t>
        <a:bodyPr/>
        <a:lstStyle/>
        <a:p>
          <a:r>
            <a:rPr lang="en-US" b="0" i="0" dirty="0"/>
            <a:t>Create a </a:t>
          </a:r>
          <a:r>
            <a:rPr lang="es-AR" b="0" i="0" dirty="0" err="1"/>
            <a:t>BeautifulSoup</a:t>
          </a:r>
          <a:r>
            <a:rPr lang="en-US" b="0" i="0" dirty="0"/>
            <a:t> object from the HTML response</a:t>
          </a:r>
          <a:endParaRPr lang="es-AR" dirty="0"/>
        </a:p>
      </dgm:t>
    </dgm:pt>
    <dgm:pt modelId="{BDAD98A9-7FA8-4111-86B9-2DC15036A83A}" type="parTrans" cxnId="{05FF8A92-E8E8-4E8F-A78E-87C1A113A3DA}">
      <dgm:prSet/>
      <dgm:spPr/>
      <dgm:t>
        <a:bodyPr/>
        <a:lstStyle/>
        <a:p>
          <a:endParaRPr lang="es-AR"/>
        </a:p>
      </dgm:t>
    </dgm:pt>
    <dgm:pt modelId="{9CBBDDDB-ACE8-443E-AFAD-C0DC9844CAE7}" type="sibTrans" cxnId="{05FF8A92-E8E8-4E8F-A78E-87C1A113A3DA}">
      <dgm:prSet/>
      <dgm:spPr/>
      <dgm:t>
        <a:bodyPr/>
        <a:lstStyle/>
        <a:p>
          <a:endParaRPr lang="es-AR"/>
        </a:p>
      </dgm:t>
    </dgm:pt>
    <dgm:pt modelId="{D914D319-572D-4BC0-8B20-CCCD1C93CA26}">
      <dgm:prSet phldrT="[Texto]"/>
      <dgm:spPr/>
      <dgm:t>
        <a:bodyPr/>
        <a:lstStyle/>
        <a:p>
          <a:r>
            <a:rPr lang="en-US" b="0" i="0" dirty="0"/>
            <a:t>Extract all column/variable names from the HTML</a:t>
          </a:r>
          <a:endParaRPr lang="es-AR" dirty="0"/>
        </a:p>
      </dgm:t>
    </dgm:pt>
    <dgm:pt modelId="{484F8B97-EC13-483C-8FCD-2EDCA3C0F8CB}" type="parTrans" cxnId="{50664CE9-901E-4D2E-9BA1-C496DF6F7554}">
      <dgm:prSet/>
      <dgm:spPr/>
      <dgm:t>
        <a:bodyPr/>
        <a:lstStyle/>
        <a:p>
          <a:endParaRPr lang="es-AR"/>
        </a:p>
      </dgm:t>
    </dgm:pt>
    <dgm:pt modelId="{2E2399A9-741F-495A-972C-891CA327D864}" type="sibTrans" cxnId="{50664CE9-901E-4D2E-9BA1-C496DF6F7554}">
      <dgm:prSet/>
      <dgm:spPr/>
      <dgm:t>
        <a:bodyPr/>
        <a:lstStyle/>
        <a:p>
          <a:endParaRPr lang="es-AR"/>
        </a:p>
      </dgm:t>
    </dgm:pt>
    <dgm:pt modelId="{3A4AE045-FAF4-4445-A7DA-E30074FBE23C}">
      <dgm:prSet/>
      <dgm:spPr/>
      <dgm:t>
        <a:bodyPr/>
        <a:lstStyle/>
        <a:p>
          <a:r>
            <a:rPr lang="en-US" dirty="0"/>
            <a:t>Create a data frame by parsing the launch HTML tables</a:t>
          </a:r>
          <a:endParaRPr lang="es-AR" dirty="0"/>
        </a:p>
      </dgm:t>
    </dgm:pt>
    <dgm:pt modelId="{E8EF5F60-E7B0-4CFB-B817-5A37B8510238}" type="parTrans" cxnId="{0FB6858D-17E2-471E-A956-238FC4F5A624}">
      <dgm:prSet/>
      <dgm:spPr/>
      <dgm:t>
        <a:bodyPr/>
        <a:lstStyle/>
        <a:p>
          <a:endParaRPr lang="es-AR"/>
        </a:p>
      </dgm:t>
    </dgm:pt>
    <dgm:pt modelId="{83162031-2E8D-40E1-9A19-22A2C0C8DAAD}" type="sibTrans" cxnId="{0FB6858D-17E2-471E-A956-238FC4F5A624}">
      <dgm:prSet/>
      <dgm:spPr/>
      <dgm:t>
        <a:bodyPr/>
        <a:lstStyle/>
        <a:p>
          <a:endParaRPr lang="es-AR"/>
        </a:p>
      </dgm:t>
    </dgm:pt>
    <dgm:pt modelId="{0127B221-701A-4BB4-ABED-C1AD4AEDCB80}" type="pres">
      <dgm:prSet presAssocID="{BADE9BD1-AE92-4DC1-8138-90D2ED936085}" presName="Name0" presStyleCnt="0">
        <dgm:presLayoutVars>
          <dgm:dir/>
          <dgm:animLvl val="lvl"/>
          <dgm:resizeHandles val="exact"/>
        </dgm:presLayoutVars>
      </dgm:prSet>
      <dgm:spPr/>
    </dgm:pt>
    <dgm:pt modelId="{FEC30591-268F-49E3-B5C2-AB6FF38C02CB}" type="pres">
      <dgm:prSet presAssocID="{91F35533-B179-4750-A3BB-1FC144C84CEF}" presName="parTxOnly" presStyleLbl="node1" presStyleIdx="0" presStyleCnt="4" custLinFactNeighborX="-29571">
        <dgm:presLayoutVars>
          <dgm:chMax val="0"/>
          <dgm:chPref val="0"/>
          <dgm:bulletEnabled val="1"/>
        </dgm:presLayoutVars>
      </dgm:prSet>
      <dgm:spPr/>
    </dgm:pt>
    <dgm:pt modelId="{51E365B4-CF28-4D47-99D7-EECF209A2070}" type="pres">
      <dgm:prSet presAssocID="{F2CF2616-2805-4AAE-A637-9609C4A9B5D6}" presName="parTxOnlySpace" presStyleCnt="0"/>
      <dgm:spPr/>
    </dgm:pt>
    <dgm:pt modelId="{76269C26-2C90-4BB2-B1CF-5A52F2445996}" type="pres">
      <dgm:prSet presAssocID="{2E14E50E-CEA7-4C1E-8F01-169A60122D5C}" presName="parTxOnly" presStyleLbl="node1" presStyleIdx="1" presStyleCnt="4">
        <dgm:presLayoutVars>
          <dgm:chMax val="0"/>
          <dgm:chPref val="0"/>
          <dgm:bulletEnabled val="1"/>
        </dgm:presLayoutVars>
      </dgm:prSet>
      <dgm:spPr/>
    </dgm:pt>
    <dgm:pt modelId="{0B7F9489-0E47-4578-B745-DB5F701409B5}" type="pres">
      <dgm:prSet presAssocID="{9CBBDDDB-ACE8-443E-AFAD-C0DC9844CAE7}" presName="parTxOnlySpace" presStyleCnt="0"/>
      <dgm:spPr/>
    </dgm:pt>
    <dgm:pt modelId="{3278EA96-8C4C-4584-B574-BA60333A2E8D}" type="pres">
      <dgm:prSet presAssocID="{D914D319-572D-4BC0-8B20-CCCD1C93CA26}" presName="parTxOnly" presStyleLbl="node1" presStyleIdx="2" presStyleCnt="4">
        <dgm:presLayoutVars>
          <dgm:chMax val="0"/>
          <dgm:chPref val="0"/>
          <dgm:bulletEnabled val="1"/>
        </dgm:presLayoutVars>
      </dgm:prSet>
      <dgm:spPr/>
    </dgm:pt>
    <dgm:pt modelId="{1452B66B-F18C-461A-8459-C496A586427A}" type="pres">
      <dgm:prSet presAssocID="{2E2399A9-741F-495A-972C-891CA327D864}" presName="parTxOnlySpace" presStyleCnt="0"/>
      <dgm:spPr/>
    </dgm:pt>
    <dgm:pt modelId="{039D2BE4-D7F1-45A5-BB8C-8C2F1EB98E49}" type="pres">
      <dgm:prSet presAssocID="{3A4AE045-FAF4-4445-A7DA-E30074FBE23C}" presName="parTxOnly" presStyleLbl="node1" presStyleIdx="3" presStyleCnt="4">
        <dgm:presLayoutVars>
          <dgm:chMax val="0"/>
          <dgm:chPref val="0"/>
          <dgm:bulletEnabled val="1"/>
        </dgm:presLayoutVars>
      </dgm:prSet>
      <dgm:spPr/>
    </dgm:pt>
  </dgm:ptLst>
  <dgm:cxnLst>
    <dgm:cxn modelId="{DAFACF1A-7C47-4D58-BD2B-5A0470A91E03}" srcId="{BADE9BD1-AE92-4DC1-8138-90D2ED936085}" destId="{91F35533-B179-4750-A3BB-1FC144C84CEF}" srcOrd="0" destOrd="0" parTransId="{AE671C26-9C5F-4E9E-BC38-325D4EEF7639}" sibTransId="{F2CF2616-2805-4AAE-A637-9609C4A9B5D6}"/>
    <dgm:cxn modelId="{8EF17823-BD6C-46A4-B640-187FFA294F13}" type="presOf" srcId="{3A4AE045-FAF4-4445-A7DA-E30074FBE23C}" destId="{039D2BE4-D7F1-45A5-BB8C-8C2F1EB98E49}" srcOrd="0" destOrd="0" presId="urn:microsoft.com/office/officeart/2005/8/layout/chevron1"/>
    <dgm:cxn modelId="{047C3F69-91CE-42F4-A24F-9ABB96CFF41C}" type="presOf" srcId="{91F35533-B179-4750-A3BB-1FC144C84CEF}" destId="{FEC30591-268F-49E3-B5C2-AB6FF38C02CB}" srcOrd="0" destOrd="0" presId="urn:microsoft.com/office/officeart/2005/8/layout/chevron1"/>
    <dgm:cxn modelId="{EB7E2888-A166-457E-9A85-8415C88E2DF2}" type="presOf" srcId="{2E14E50E-CEA7-4C1E-8F01-169A60122D5C}" destId="{76269C26-2C90-4BB2-B1CF-5A52F2445996}" srcOrd="0" destOrd="0" presId="urn:microsoft.com/office/officeart/2005/8/layout/chevron1"/>
    <dgm:cxn modelId="{0FB6858D-17E2-471E-A956-238FC4F5A624}" srcId="{BADE9BD1-AE92-4DC1-8138-90D2ED936085}" destId="{3A4AE045-FAF4-4445-A7DA-E30074FBE23C}" srcOrd="3" destOrd="0" parTransId="{E8EF5F60-E7B0-4CFB-B817-5A37B8510238}" sibTransId="{83162031-2E8D-40E1-9A19-22A2C0C8DAAD}"/>
    <dgm:cxn modelId="{05FF8A92-E8E8-4E8F-A78E-87C1A113A3DA}" srcId="{BADE9BD1-AE92-4DC1-8138-90D2ED936085}" destId="{2E14E50E-CEA7-4C1E-8F01-169A60122D5C}" srcOrd="1" destOrd="0" parTransId="{BDAD98A9-7FA8-4111-86B9-2DC15036A83A}" sibTransId="{9CBBDDDB-ACE8-443E-AFAD-C0DC9844CAE7}"/>
    <dgm:cxn modelId="{6065C4D4-2328-40AA-B1B0-287CAB28BB08}" type="presOf" srcId="{BADE9BD1-AE92-4DC1-8138-90D2ED936085}" destId="{0127B221-701A-4BB4-ABED-C1AD4AEDCB80}" srcOrd="0" destOrd="0" presId="urn:microsoft.com/office/officeart/2005/8/layout/chevron1"/>
    <dgm:cxn modelId="{50664CE9-901E-4D2E-9BA1-C496DF6F7554}" srcId="{BADE9BD1-AE92-4DC1-8138-90D2ED936085}" destId="{D914D319-572D-4BC0-8B20-CCCD1C93CA26}" srcOrd="2" destOrd="0" parTransId="{484F8B97-EC13-483C-8FCD-2EDCA3C0F8CB}" sibTransId="{2E2399A9-741F-495A-972C-891CA327D864}"/>
    <dgm:cxn modelId="{FA61EBF3-7CDE-4C43-96E2-BEB7264ACB61}" type="presOf" srcId="{D914D319-572D-4BC0-8B20-CCCD1C93CA26}" destId="{3278EA96-8C4C-4584-B574-BA60333A2E8D}" srcOrd="0" destOrd="0" presId="urn:microsoft.com/office/officeart/2005/8/layout/chevron1"/>
    <dgm:cxn modelId="{FC9FB4B7-D0E1-4B6C-AE06-4BCF9AAF4150}" type="presParOf" srcId="{0127B221-701A-4BB4-ABED-C1AD4AEDCB80}" destId="{FEC30591-268F-49E3-B5C2-AB6FF38C02CB}" srcOrd="0" destOrd="0" presId="urn:microsoft.com/office/officeart/2005/8/layout/chevron1"/>
    <dgm:cxn modelId="{E3E05E77-65A5-4A43-BBE9-5B24AA961DFF}" type="presParOf" srcId="{0127B221-701A-4BB4-ABED-C1AD4AEDCB80}" destId="{51E365B4-CF28-4D47-99D7-EECF209A2070}" srcOrd="1" destOrd="0" presId="urn:microsoft.com/office/officeart/2005/8/layout/chevron1"/>
    <dgm:cxn modelId="{77EB4057-D688-4A3D-9120-47B943E9243B}" type="presParOf" srcId="{0127B221-701A-4BB4-ABED-C1AD4AEDCB80}" destId="{76269C26-2C90-4BB2-B1CF-5A52F2445996}" srcOrd="2" destOrd="0" presId="urn:microsoft.com/office/officeart/2005/8/layout/chevron1"/>
    <dgm:cxn modelId="{A7FEF668-52E2-49B3-9776-4FF64F76327B}" type="presParOf" srcId="{0127B221-701A-4BB4-ABED-C1AD4AEDCB80}" destId="{0B7F9489-0E47-4578-B745-DB5F701409B5}" srcOrd="3" destOrd="0" presId="urn:microsoft.com/office/officeart/2005/8/layout/chevron1"/>
    <dgm:cxn modelId="{DB87C622-5A2B-484E-8C08-19E699367FAD}" type="presParOf" srcId="{0127B221-701A-4BB4-ABED-C1AD4AEDCB80}" destId="{3278EA96-8C4C-4584-B574-BA60333A2E8D}" srcOrd="4" destOrd="0" presId="urn:microsoft.com/office/officeart/2005/8/layout/chevron1"/>
    <dgm:cxn modelId="{DCE2580F-A33B-4BDA-883D-92645C16AADB}" type="presParOf" srcId="{0127B221-701A-4BB4-ABED-C1AD4AEDCB80}" destId="{1452B66B-F18C-461A-8459-C496A586427A}" srcOrd="5" destOrd="0" presId="urn:microsoft.com/office/officeart/2005/8/layout/chevron1"/>
    <dgm:cxn modelId="{C1574BD4-0A12-4FF4-85EC-E7043953B142}" type="presParOf" srcId="{0127B221-701A-4BB4-ABED-C1AD4AEDCB80}" destId="{039D2BE4-D7F1-45A5-BB8C-8C2F1EB98E49}"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E9BD1-AE92-4DC1-8138-90D2ED936085}"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s-AR"/>
        </a:p>
      </dgm:t>
    </dgm:pt>
    <dgm:pt modelId="{91F35533-B179-4750-A3BB-1FC144C84CEF}">
      <dgm:prSet phldrT="[Texto]"/>
      <dgm:spPr/>
      <dgm:t>
        <a:bodyPr/>
        <a:lstStyle/>
        <a:p>
          <a:r>
            <a:rPr lang="en-US" dirty="0"/>
            <a:t>EDA – E</a:t>
          </a:r>
          <a:r>
            <a:rPr lang="es-AR" dirty="0" err="1"/>
            <a:t>xploratory</a:t>
          </a:r>
          <a:r>
            <a:rPr lang="en-US" dirty="0"/>
            <a:t> data analysis </a:t>
          </a:r>
          <a:endParaRPr lang="es-AR" dirty="0"/>
        </a:p>
      </dgm:t>
    </dgm:pt>
    <dgm:pt modelId="{AE671C26-9C5F-4E9E-BC38-325D4EEF7639}" type="parTrans" cxnId="{DAFACF1A-7C47-4D58-BD2B-5A0470A91E03}">
      <dgm:prSet/>
      <dgm:spPr/>
      <dgm:t>
        <a:bodyPr/>
        <a:lstStyle/>
        <a:p>
          <a:endParaRPr lang="es-AR"/>
        </a:p>
      </dgm:t>
    </dgm:pt>
    <dgm:pt modelId="{F2CF2616-2805-4AAE-A637-9609C4A9B5D6}" type="sibTrans" cxnId="{DAFACF1A-7C47-4D58-BD2B-5A0470A91E03}">
      <dgm:prSet/>
      <dgm:spPr/>
      <dgm:t>
        <a:bodyPr/>
        <a:lstStyle/>
        <a:p>
          <a:endParaRPr lang="es-AR"/>
        </a:p>
      </dgm:t>
    </dgm:pt>
    <dgm:pt modelId="{2E14E50E-CEA7-4C1E-8F01-169A60122D5C}">
      <dgm:prSet phldrT="[Texto]"/>
      <dgm:spPr/>
      <dgm:t>
        <a:bodyPr/>
        <a:lstStyle/>
        <a:p>
          <a:r>
            <a:rPr lang="en-US" b="0" i="0" dirty="0"/>
            <a:t>Calculate the number of launches on each site</a:t>
          </a:r>
          <a:endParaRPr lang="es-AR" dirty="0"/>
        </a:p>
      </dgm:t>
    </dgm:pt>
    <dgm:pt modelId="{BDAD98A9-7FA8-4111-86B9-2DC15036A83A}" type="parTrans" cxnId="{05FF8A92-E8E8-4E8F-A78E-87C1A113A3DA}">
      <dgm:prSet/>
      <dgm:spPr/>
      <dgm:t>
        <a:bodyPr/>
        <a:lstStyle/>
        <a:p>
          <a:endParaRPr lang="es-AR"/>
        </a:p>
      </dgm:t>
    </dgm:pt>
    <dgm:pt modelId="{9CBBDDDB-ACE8-443E-AFAD-C0DC9844CAE7}" type="sibTrans" cxnId="{05FF8A92-E8E8-4E8F-A78E-87C1A113A3DA}">
      <dgm:prSet/>
      <dgm:spPr/>
      <dgm:t>
        <a:bodyPr/>
        <a:lstStyle/>
        <a:p>
          <a:endParaRPr lang="es-AR"/>
        </a:p>
      </dgm:t>
    </dgm:pt>
    <dgm:pt modelId="{D914D319-572D-4BC0-8B20-CCCD1C93CA26}">
      <dgm:prSet phldrT="[Texto]"/>
      <dgm:spPr/>
      <dgm:t>
        <a:bodyPr/>
        <a:lstStyle/>
        <a:p>
          <a:r>
            <a:rPr lang="en-US" b="0" i="0" dirty="0"/>
            <a:t>Calculate the number and occurrence of each orbit</a:t>
          </a:r>
          <a:endParaRPr lang="es-AR" dirty="0"/>
        </a:p>
      </dgm:t>
    </dgm:pt>
    <dgm:pt modelId="{484F8B97-EC13-483C-8FCD-2EDCA3C0F8CB}" type="parTrans" cxnId="{50664CE9-901E-4D2E-9BA1-C496DF6F7554}">
      <dgm:prSet/>
      <dgm:spPr/>
      <dgm:t>
        <a:bodyPr/>
        <a:lstStyle/>
        <a:p>
          <a:endParaRPr lang="es-AR"/>
        </a:p>
      </dgm:t>
    </dgm:pt>
    <dgm:pt modelId="{2E2399A9-741F-495A-972C-891CA327D864}" type="sibTrans" cxnId="{50664CE9-901E-4D2E-9BA1-C496DF6F7554}">
      <dgm:prSet/>
      <dgm:spPr/>
      <dgm:t>
        <a:bodyPr/>
        <a:lstStyle/>
        <a:p>
          <a:endParaRPr lang="es-AR"/>
        </a:p>
      </dgm:t>
    </dgm:pt>
    <dgm:pt modelId="{3A4AE045-FAF4-4445-A7DA-E30074FBE23C}">
      <dgm:prSet/>
      <dgm:spPr/>
      <dgm:t>
        <a:bodyPr/>
        <a:lstStyle/>
        <a:p>
          <a:r>
            <a:rPr lang="en-US" dirty="0"/>
            <a:t>Create a landing outcome label from Outcome column</a:t>
          </a:r>
          <a:endParaRPr lang="es-AR" dirty="0"/>
        </a:p>
      </dgm:t>
    </dgm:pt>
    <dgm:pt modelId="{E8EF5F60-E7B0-4CFB-B817-5A37B8510238}" type="parTrans" cxnId="{0FB6858D-17E2-471E-A956-238FC4F5A624}">
      <dgm:prSet/>
      <dgm:spPr/>
      <dgm:t>
        <a:bodyPr/>
        <a:lstStyle/>
        <a:p>
          <a:endParaRPr lang="es-AR"/>
        </a:p>
      </dgm:t>
    </dgm:pt>
    <dgm:pt modelId="{83162031-2E8D-40E1-9A19-22A2C0C8DAAD}" type="sibTrans" cxnId="{0FB6858D-17E2-471E-A956-238FC4F5A624}">
      <dgm:prSet/>
      <dgm:spPr/>
      <dgm:t>
        <a:bodyPr/>
        <a:lstStyle/>
        <a:p>
          <a:endParaRPr lang="es-AR"/>
        </a:p>
      </dgm:t>
    </dgm:pt>
    <dgm:pt modelId="{082498E7-304D-4FA3-B816-45BEDAFDEB85}">
      <dgm:prSet/>
      <dgm:spPr/>
      <dgm:t>
        <a:bodyPr/>
        <a:lstStyle/>
        <a:p>
          <a:r>
            <a:rPr lang="en-US" dirty="0"/>
            <a:t>Export data into CSV</a:t>
          </a:r>
          <a:endParaRPr lang="es-AR" dirty="0"/>
        </a:p>
      </dgm:t>
    </dgm:pt>
    <dgm:pt modelId="{73ED5AA1-793F-434C-AED6-C6338CF48D81}" type="parTrans" cxnId="{289E1864-3898-432F-BCCC-845E1838A756}">
      <dgm:prSet/>
      <dgm:spPr/>
      <dgm:t>
        <a:bodyPr/>
        <a:lstStyle/>
        <a:p>
          <a:endParaRPr lang="es-AR"/>
        </a:p>
      </dgm:t>
    </dgm:pt>
    <dgm:pt modelId="{D48E60BE-F238-4AEB-8285-7D134AB9A49B}" type="sibTrans" cxnId="{289E1864-3898-432F-BCCC-845E1838A756}">
      <dgm:prSet/>
      <dgm:spPr/>
      <dgm:t>
        <a:bodyPr/>
        <a:lstStyle/>
        <a:p>
          <a:endParaRPr lang="es-AR"/>
        </a:p>
      </dgm:t>
    </dgm:pt>
    <dgm:pt modelId="{0127B221-701A-4BB4-ABED-C1AD4AEDCB80}" type="pres">
      <dgm:prSet presAssocID="{BADE9BD1-AE92-4DC1-8138-90D2ED936085}" presName="Name0" presStyleCnt="0">
        <dgm:presLayoutVars>
          <dgm:dir/>
          <dgm:animLvl val="lvl"/>
          <dgm:resizeHandles val="exact"/>
        </dgm:presLayoutVars>
      </dgm:prSet>
      <dgm:spPr/>
    </dgm:pt>
    <dgm:pt modelId="{FEC30591-268F-49E3-B5C2-AB6FF38C02CB}" type="pres">
      <dgm:prSet presAssocID="{91F35533-B179-4750-A3BB-1FC144C84CEF}" presName="parTxOnly" presStyleLbl="node1" presStyleIdx="0" presStyleCnt="5" custLinFactNeighborX="-29571">
        <dgm:presLayoutVars>
          <dgm:chMax val="0"/>
          <dgm:chPref val="0"/>
          <dgm:bulletEnabled val="1"/>
        </dgm:presLayoutVars>
      </dgm:prSet>
      <dgm:spPr/>
    </dgm:pt>
    <dgm:pt modelId="{51E365B4-CF28-4D47-99D7-EECF209A2070}" type="pres">
      <dgm:prSet presAssocID="{F2CF2616-2805-4AAE-A637-9609C4A9B5D6}" presName="parTxOnlySpace" presStyleCnt="0"/>
      <dgm:spPr/>
    </dgm:pt>
    <dgm:pt modelId="{76269C26-2C90-4BB2-B1CF-5A52F2445996}" type="pres">
      <dgm:prSet presAssocID="{2E14E50E-CEA7-4C1E-8F01-169A60122D5C}" presName="parTxOnly" presStyleLbl="node1" presStyleIdx="1" presStyleCnt="5">
        <dgm:presLayoutVars>
          <dgm:chMax val="0"/>
          <dgm:chPref val="0"/>
          <dgm:bulletEnabled val="1"/>
        </dgm:presLayoutVars>
      </dgm:prSet>
      <dgm:spPr/>
    </dgm:pt>
    <dgm:pt modelId="{0B7F9489-0E47-4578-B745-DB5F701409B5}" type="pres">
      <dgm:prSet presAssocID="{9CBBDDDB-ACE8-443E-AFAD-C0DC9844CAE7}" presName="parTxOnlySpace" presStyleCnt="0"/>
      <dgm:spPr/>
    </dgm:pt>
    <dgm:pt modelId="{3278EA96-8C4C-4584-B574-BA60333A2E8D}" type="pres">
      <dgm:prSet presAssocID="{D914D319-572D-4BC0-8B20-CCCD1C93CA26}" presName="parTxOnly" presStyleLbl="node1" presStyleIdx="2" presStyleCnt="5">
        <dgm:presLayoutVars>
          <dgm:chMax val="0"/>
          <dgm:chPref val="0"/>
          <dgm:bulletEnabled val="1"/>
        </dgm:presLayoutVars>
      </dgm:prSet>
      <dgm:spPr/>
    </dgm:pt>
    <dgm:pt modelId="{1452B66B-F18C-461A-8459-C496A586427A}" type="pres">
      <dgm:prSet presAssocID="{2E2399A9-741F-495A-972C-891CA327D864}" presName="parTxOnlySpace" presStyleCnt="0"/>
      <dgm:spPr/>
    </dgm:pt>
    <dgm:pt modelId="{039D2BE4-D7F1-45A5-BB8C-8C2F1EB98E49}" type="pres">
      <dgm:prSet presAssocID="{3A4AE045-FAF4-4445-A7DA-E30074FBE23C}" presName="parTxOnly" presStyleLbl="node1" presStyleIdx="3" presStyleCnt="5">
        <dgm:presLayoutVars>
          <dgm:chMax val="0"/>
          <dgm:chPref val="0"/>
          <dgm:bulletEnabled val="1"/>
        </dgm:presLayoutVars>
      </dgm:prSet>
      <dgm:spPr/>
    </dgm:pt>
    <dgm:pt modelId="{49A27DF5-9819-4FDA-A07A-A10AEB134A17}" type="pres">
      <dgm:prSet presAssocID="{83162031-2E8D-40E1-9A19-22A2C0C8DAAD}" presName="parTxOnlySpace" presStyleCnt="0"/>
      <dgm:spPr/>
    </dgm:pt>
    <dgm:pt modelId="{743372DD-F598-4113-8D61-B26863486A24}" type="pres">
      <dgm:prSet presAssocID="{082498E7-304D-4FA3-B816-45BEDAFDEB85}" presName="parTxOnly" presStyleLbl="node1" presStyleIdx="4" presStyleCnt="5">
        <dgm:presLayoutVars>
          <dgm:chMax val="0"/>
          <dgm:chPref val="0"/>
          <dgm:bulletEnabled val="1"/>
        </dgm:presLayoutVars>
      </dgm:prSet>
      <dgm:spPr/>
    </dgm:pt>
  </dgm:ptLst>
  <dgm:cxnLst>
    <dgm:cxn modelId="{DAFACF1A-7C47-4D58-BD2B-5A0470A91E03}" srcId="{BADE9BD1-AE92-4DC1-8138-90D2ED936085}" destId="{91F35533-B179-4750-A3BB-1FC144C84CEF}" srcOrd="0" destOrd="0" parTransId="{AE671C26-9C5F-4E9E-BC38-325D4EEF7639}" sibTransId="{F2CF2616-2805-4AAE-A637-9609C4A9B5D6}"/>
    <dgm:cxn modelId="{8EF17823-BD6C-46A4-B640-187FFA294F13}" type="presOf" srcId="{3A4AE045-FAF4-4445-A7DA-E30074FBE23C}" destId="{039D2BE4-D7F1-45A5-BB8C-8C2F1EB98E49}" srcOrd="0" destOrd="0" presId="urn:microsoft.com/office/officeart/2005/8/layout/chevron1"/>
    <dgm:cxn modelId="{BB116425-4279-4D1D-992B-2BF40C85D772}" type="presOf" srcId="{082498E7-304D-4FA3-B816-45BEDAFDEB85}" destId="{743372DD-F598-4113-8D61-B26863486A24}" srcOrd="0" destOrd="0" presId="urn:microsoft.com/office/officeart/2005/8/layout/chevron1"/>
    <dgm:cxn modelId="{289E1864-3898-432F-BCCC-845E1838A756}" srcId="{BADE9BD1-AE92-4DC1-8138-90D2ED936085}" destId="{082498E7-304D-4FA3-B816-45BEDAFDEB85}" srcOrd="4" destOrd="0" parTransId="{73ED5AA1-793F-434C-AED6-C6338CF48D81}" sibTransId="{D48E60BE-F238-4AEB-8285-7D134AB9A49B}"/>
    <dgm:cxn modelId="{047C3F69-91CE-42F4-A24F-9ABB96CFF41C}" type="presOf" srcId="{91F35533-B179-4750-A3BB-1FC144C84CEF}" destId="{FEC30591-268F-49E3-B5C2-AB6FF38C02CB}" srcOrd="0" destOrd="0" presId="urn:microsoft.com/office/officeart/2005/8/layout/chevron1"/>
    <dgm:cxn modelId="{EB7E2888-A166-457E-9A85-8415C88E2DF2}" type="presOf" srcId="{2E14E50E-CEA7-4C1E-8F01-169A60122D5C}" destId="{76269C26-2C90-4BB2-B1CF-5A52F2445996}" srcOrd="0" destOrd="0" presId="urn:microsoft.com/office/officeart/2005/8/layout/chevron1"/>
    <dgm:cxn modelId="{0FB6858D-17E2-471E-A956-238FC4F5A624}" srcId="{BADE9BD1-AE92-4DC1-8138-90D2ED936085}" destId="{3A4AE045-FAF4-4445-A7DA-E30074FBE23C}" srcOrd="3" destOrd="0" parTransId="{E8EF5F60-E7B0-4CFB-B817-5A37B8510238}" sibTransId="{83162031-2E8D-40E1-9A19-22A2C0C8DAAD}"/>
    <dgm:cxn modelId="{05FF8A92-E8E8-4E8F-A78E-87C1A113A3DA}" srcId="{BADE9BD1-AE92-4DC1-8138-90D2ED936085}" destId="{2E14E50E-CEA7-4C1E-8F01-169A60122D5C}" srcOrd="1" destOrd="0" parTransId="{BDAD98A9-7FA8-4111-86B9-2DC15036A83A}" sibTransId="{9CBBDDDB-ACE8-443E-AFAD-C0DC9844CAE7}"/>
    <dgm:cxn modelId="{6065C4D4-2328-40AA-B1B0-287CAB28BB08}" type="presOf" srcId="{BADE9BD1-AE92-4DC1-8138-90D2ED936085}" destId="{0127B221-701A-4BB4-ABED-C1AD4AEDCB80}" srcOrd="0" destOrd="0" presId="urn:microsoft.com/office/officeart/2005/8/layout/chevron1"/>
    <dgm:cxn modelId="{50664CE9-901E-4D2E-9BA1-C496DF6F7554}" srcId="{BADE9BD1-AE92-4DC1-8138-90D2ED936085}" destId="{D914D319-572D-4BC0-8B20-CCCD1C93CA26}" srcOrd="2" destOrd="0" parTransId="{484F8B97-EC13-483C-8FCD-2EDCA3C0F8CB}" sibTransId="{2E2399A9-741F-495A-972C-891CA327D864}"/>
    <dgm:cxn modelId="{FA61EBF3-7CDE-4C43-96E2-BEB7264ACB61}" type="presOf" srcId="{D914D319-572D-4BC0-8B20-CCCD1C93CA26}" destId="{3278EA96-8C4C-4584-B574-BA60333A2E8D}" srcOrd="0" destOrd="0" presId="urn:microsoft.com/office/officeart/2005/8/layout/chevron1"/>
    <dgm:cxn modelId="{FC9FB4B7-D0E1-4B6C-AE06-4BCF9AAF4150}" type="presParOf" srcId="{0127B221-701A-4BB4-ABED-C1AD4AEDCB80}" destId="{FEC30591-268F-49E3-B5C2-AB6FF38C02CB}" srcOrd="0" destOrd="0" presId="urn:microsoft.com/office/officeart/2005/8/layout/chevron1"/>
    <dgm:cxn modelId="{E3E05E77-65A5-4A43-BBE9-5B24AA961DFF}" type="presParOf" srcId="{0127B221-701A-4BB4-ABED-C1AD4AEDCB80}" destId="{51E365B4-CF28-4D47-99D7-EECF209A2070}" srcOrd="1" destOrd="0" presId="urn:microsoft.com/office/officeart/2005/8/layout/chevron1"/>
    <dgm:cxn modelId="{77EB4057-D688-4A3D-9120-47B943E9243B}" type="presParOf" srcId="{0127B221-701A-4BB4-ABED-C1AD4AEDCB80}" destId="{76269C26-2C90-4BB2-B1CF-5A52F2445996}" srcOrd="2" destOrd="0" presId="urn:microsoft.com/office/officeart/2005/8/layout/chevron1"/>
    <dgm:cxn modelId="{A7FEF668-52E2-49B3-9776-4FF64F76327B}" type="presParOf" srcId="{0127B221-701A-4BB4-ABED-C1AD4AEDCB80}" destId="{0B7F9489-0E47-4578-B745-DB5F701409B5}" srcOrd="3" destOrd="0" presId="urn:microsoft.com/office/officeart/2005/8/layout/chevron1"/>
    <dgm:cxn modelId="{DB87C622-5A2B-484E-8C08-19E699367FAD}" type="presParOf" srcId="{0127B221-701A-4BB4-ABED-C1AD4AEDCB80}" destId="{3278EA96-8C4C-4584-B574-BA60333A2E8D}" srcOrd="4" destOrd="0" presId="urn:microsoft.com/office/officeart/2005/8/layout/chevron1"/>
    <dgm:cxn modelId="{DCE2580F-A33B-4BDA-883D-92645C16AADB}" type="presParOf" srcId="{0127B221-701A-4BB4-ABED-C1AD4AEDCB80}" destId="{1452B66B-F18C-461A-8459-C496A586427A}" srcOrd="5" destOrd="0" presId="urn:microsoft.com/office/officeart/2005/8/layout/chevron1"/>
    <dgm:cxn modelId="{C1574BD4-0A12-4FF4-85EC-E7043953B142}" type="presParOf" srcId="{0127B221-701A-4BB4-ABED-C1AD4AEDCB80}" destId="{039D2BE4-D7F1-45A5-BB8C-8C2F1EB98E49}" srcOrd="6" destOrd="0" presId="urn:microsoft.com/office/officeart/2005/8/layout/chevron1"/>
    <dgm:cxn modelId="{F80C876E-4983-4613-BD20-8B08E351DA79}" type="presParOf" srcId="{0127B221-701A-4BB4-ABED-C1AD4AEDCB80}" destId="{49A27DF5-9819-4FDA-A07A-A10AEB134A17}" srcOrd="7" destOrd="0" presId="urn:microsoft.com/office/officeart/2005/8/layout/chevron1"/>
    <dgm:cxn modelId="{2528B982-F51C-4A47-8496-669C10159044}" type="presParOf" srcId="{0127B221-701A-4BB4-ABED-C1AD4AEDCB80}" destId="{743372DD-F598-4113-8D61-B26863486A2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E9BD1-AE92-4DC1-8138-90D2ED936085}"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s-AR"/>
        </a:p>
      </dgm:t>
    </dgm:pt>
    <dgm:pt modelId="{91F35533-B179-4750-A3BB-1FC144C84CEF}">
      <dgm:prSet phldrT="[Texto]"/>
      <dgm:spPr/>
      <dgm:t>
        <a:bodyPr/>
        <a:lstStyle/>
        <a:p>
          <a:r>
            <a:rPr lang="en-US" dirty="0"/>
            <a:t>Create a NumPy array from the column Class</a:t>
          </a:r>
          <a:endParaRPr lang="es-AR" dirty="0"/>
        </a:p>
      </dgm:t>
    </dgm:pt>
    <dgm:pt modelId="{AE671C26-9C5F-4E9E-BC38-325D4EEF7639}" type="parTrans" cxnId="{DAFACF1A-7C47-4D58-BD2B-5A0470A91E03}">
      <dgm:prSet/>
      <dgm:spPr/>
      <dgm:t>
        <a:bodyPr/>
        <a:lstStyle/>
        <a:p>
          <a:endParaRPr lang="es-AR"/>
        </a:p>
      </dgm:t>
    </dgm:pt>
    <dgm:pt modelId="{F2CF2616-2805-4AAE-A637-9609C4A9B5D6}" type="sibTrans" cxnId="{DAFACF1A-7C47-4D58-BD2B-5A0470A91E03}">
      <dgm:prSet/>
      <dgm:spPr/>
      <dgm:t>
        <a:bodyPr/>
        <a:lstStyle/>
        <a:p>
          <a:endParaRPr lang="es-AR"/>
        </a:p>
      </dgm:t>
    </dgm:pt>
    <dgm:pt modelId="{2E14E50E-CEA7-4C1E-8F01-169A60122D5C}">
      <dgm:prSet phldrT="[Texto]"/>
      <dgm:spPr/>
      <dgm:t>
        <a:bodyPr/>
        <a:lstStyle/>
        <a:p>
          <a:r>
            <a:rPr lang="en-US" b="0" i="0" dirty="0"/>
            <a:t>Standardize the data in X</a:t>
          </a:r>
          <a:endParaRPr lang="es-AR" dirty="0"/>
        </a:p>
      </dgm:t>
    </dgm:pt>
    <dgm:pt modelId="{BDAD98A9-7FA8-4111-86B9-2DC15036A83A}" type="parTrans" cxnId="{05FF8A92-E8E8-4E8F-A78E-87C1A113A3DA}">
      <dgm:prSet/>
      <dgm:spPr/>
      <dgm:t>
        <a:bodyPr/>
        <a:lstStyle/>
        <a:p>
          <a:endParaRPr lang="es-AR"/>
        </a:p>
      </dgm:t>
    </dgm:pt>
    <dgm:pt modelId="{9CBBDDDB-ACE8-443E-AFAD-C0DC9844CAE7}" type="sibTrans" cxnId="{05FF8A92-E8E8-4E8F-A78E-87C1A113A3DA}">
      <dgm:prSet/>
      <dgm:spPr/>
      <dgm:t>
        <a:bodyPr/>
        <a:lstStyle/>
        <a:p>
          <a:endParaRPr lang="es-AR"/>
        </a:p>
      </dgm:t>
    </dgm:pt>
    <dgm:pt modelId="{D914D319-572D-4BC0-8B20-CCCD1C93CA26}">
      <dgm:prSet phldrT="[Texto]"/>
      <dgm:spPr/>
      <dgm:t>
        <a:bodyPr/>
        <a:lstStyle/>
        <a:p>
          <a:r>
            <a:rPr lang="en-US" b="0" i="0" dirty="0"/>
            <a:t>Use the function </a:t>
          </a:r>
          <a:r>
            <a:rPr lang="en-US" b="0" i="0" dirty="0" err="1"/>
            <a:t>train_test_split</a:t>
          </a:r>
          <a:r>
            <a:rPr lang="en-US" b="0" i="0" dirty="0"/>
            <a:t> to split the data X and Y </a:t>
          </a:r>
          <a:endParaRPr lang="es-AR" dirty="0"/>
        </a:p>
      </dgm:t>
    </dgm:pt>
    <dgm:pt modelId="{484F8B97-EC13-483C-8FCD-2EDCA3C0F8CB}" type="parTrans" cxnId="{50664CE9-901E-4D2E-9BA1-C496DF6F7554}">
      <dgm:prSet/>
      <dgm:spPr/>
      <dgm:t>
        <a:bodyPr/>
        <a:lstStyle/>
        <a:p>
          <a:endParaRPr lang="es-AR"/>
        </a:p>
      </dgm:t>
    </dgm:pt>
    <dgm:pt modelId="{2E2399A9-741F-495A-972C-891CA327D864}" type="sibTrans" cxnId="{50664CE9-901E-4D2E-9BA1-C496DF6F7554}">
      <dgm:prSet/>
      <dgm:spPr/>
      <dgm:t>
        <a:bodyPr/>
        <a:lstStyle/>
        <a:p>
          <a:endParaRPr lang="es-AR"/>
        </a:p>
      </dgm:t>
    </dgm:pt>
    <dgm:pt modelId="{3A4AE045-FAF4-4445-A7DA-E30074FBE23C}">
      <dgm:prSet/>
      <dgm:spPr/>
      <dgm:t>
        <a:bodyPr/>
        <a:lstStyle/>
        <a:p>
          <a:r>
            <a:rPr lang="en-US" dirty="0"/>
            <a:t>Create a logistic regression object then create a </a:t>
          </a:r>
          <a:r>
            <a:rPr lang="en-US" dirty="0" err="1"/>
            <a:t>GridSearchCV</a:t>
          </a:r>
          <a:r>
            <a:rPr lang="en-US" dirty="0"/>
            <a:t> object </a:t>
          </a:r>
          <a:r>
            <a:rPr lang="en-US" dirty="0" err="1"/>
            <a:t>logreg_cv</a:t>
          </a:r>
          <a:endParaRPr lang="es-AR" dirty="0"/>
        </a:p>
      </dgm:t>
    </dgm:pt>
    <dgm:pt modelId="{E8EF5F60-E7B0-4CFB-B817-5A37B8510238}" type="parTrans" cxnId="{0FB6858D-17E2-471E-A956-238FC4F5A624}">
      <dgm:prSet/>
      <dgm:spPr/>
      <dgm:t>
        <a:bodyPr/>
        <a:lstStyle/>
        <a:p>
          <a:endParaRPr lang="es-AR"/>
        </a:p>
      </dgm:t>
    </dgm:pt>
    <dgm:pt modelId="{83162031-2E8D-40E1-9A19-22A2C0C8DAAD}" type="sibTrans" cxnId="{0FB6858D-17E2-471E-A956-238FC4F5A624}">
      <dgm:prSet/>
      <dgm:spPr/>
      <dgm:t>
        <a:bodyPr/>
        <a:lstStyle/>
        <a:p>
          <a:endParaRPr lang="es-AR"/>
        </a:p>
      </dgm:t>
    </dgm:pt>
    <dgm:pt modelId="{082498E7-304D-4FA3-B816-45BEDAFDEB85}">
      <dgm:prSet/>
      <dgm:spPr/>
      <dgm:t>
        <a:bodyPr/>
        <a:lstStyle/>
        <a:p>
          <a:r>
            <a:rPr lang="en-US" dirty="0"/>
            <a:t>Calculate the accuracy on the test data using the method score</a:t>
          </a:r>
          <a:endParaRPr lang="es-AR" dirty="0"/>
        </a:p>
      </dgm:t>
    </dgm:pt>
    <dgm:pt modelId="{73ED5AA1-793F-434C-AED6-C6338CF48D81}" type="parTrans" cxnId="{289E1864-3898-432F-BCCC-845E1838A756}">
      <dgm:prSet/>
      <dgm:spPr/>
      <dgm:t>
        <a:bodyPr/>
        <a:lstStyle/>
        <a:p>
          <a:endParaRPr lang="es-AR"/>
        </a:p>
      </dgm:t>
    </dgm:pt>
    <dgm:pt modelId="{D48E60BE-F238-4AEB-8285-7D134AB9A49B}" type="sibTrans" cxnId="{289E1864-3898-432F-BCCC-845E1838A756}">
      <dgm:prSet/>
      <dgm:spPr/>
      <dgm:t>
        <a:bodyPr/>
        <a:lstStyle/>
        <a:p>
          <a:endParaRPr lang="es-AR"/>
        </a:p>
      </dgm:t>
    </dgm:pt>
    <dgm:pt modelId="{291DA9E4-3C85-4706-B2C0-6A2C1930A3E7}">
      <dgm:prSet/>
      <dgm:spPr/>
      <dgm:t>
        <a:bodyPr/>
        <a:lstStyle/>
        <a:p>
          <a:r>
            <a:rPr lang="en-US" b="0" i="0" dirty="0"/>
            <a:t>Create a support vector machine object then create a </a:t>
          </a:r>
          <a:r>
            <a:rPr lang="en-US" b="0" i="0" dirty="0" err="1"/>
            <a:t>GridSearchCV</a:t>
          </a:r>
          <a:r>
            <a:rPr lang="en-US" b="0" i="0" dirty="0"/>
            <a:t> object </a:t>
          </a:r>
          <a:r>
            <a:rPr lang="en-US" b="0" i="0" dirty="0" err="1"/>
            <a:t>svm_cv</a:t>
          </a:r>
          <a:endParaRPr lang="en-US" dirty="0"/>
        </a:p>
      </dgm:t>
    </dgm:pt>
    <dgm:pt modelId="{C432D24E-1EDE-4679-B3F5-FDF1507966F2}" type="parTrans" cxnId="{9BFF99FF-85AC-4718-BB88-F659F6DBA512}">
      <dgm:prSet/>
      <dgm:spPr/>
      <dgm:t>
        <a:bodyPr/>
        <a:lstStyle/>
        <a:p>
          <a:endParaRPr lang="es-AR"/>
        </a:p>
      </dgm:t>
    </dgm:pt>
    <dgm:pt modelId="{0F32D32F-BB4C-43C3-9953-D1F5D53BE353}" type="sibTrans" cxnId="{9BFF99FF-85AC-4718-BB88-F659F6DBA512}">
      <dgm:prSet/>
      <dgm:spPr/>
      <dgm:t>
        <a:bodyPr/>
        <a:lstStyle/>
        <a:p>
          <a:endParaRPr lang="es-AR"/>
        </a:p>
      </dgm:t>
    </dgm:pt>
    <dgm:pt modelId="{0127B221-701A-4BB4-ABED-C1AD4AEDCB80}" type="pres">
      <dgm:prSet presAssocID="{BADE9BD1-AE92-4DC1-8138-90D2ED936085}" presName="Name0" presStyleCnt="0">
        <dgm:presLayoutVars>
          <dgm:dir/>
          <dgm:animLvl val="lvl"/>
          <dgm:resizeHandles val="exact"/>
        </dgm:presLayoutVars>
      </dgm:prSet>
      <dgm:spPr/>
    </dgm:pt>
    <dgm:pt modelId="{FEC30591-268F-49E3-B5C2-AB6FF38C02CB}" type="pres">
      <dgm:prSet presAssocID="{91F35533-B179-4750-A3BB-1FC144C84CEF}" presName="parTxOnly" presStyleLbl="node1" presStyleIdx="0" presStyleCnt="6" custLinFactNeighborX="-29571">
        <dgm:presLayoutVars>
          <dgm:chMax val="0"/>
          <dgm:chPref val="0"/>
          <dgm:bulletEnabled val="1"/>
        </dgm:presLayoutVars>
      </dgm:prSet>
      <dgm:spPr/>
    </dgm:pt>
    <dgm:pt modelId="{51E365B4-CF28-4D47-99D7-EECF209A2070}" type="pres">
      <dgm:prSet presAssocID="{F2CF2616-2805-4AAE-A637-9609C4A9B5D6}" presName="parTxOnlySpace" presStyleCnt="0"/>
      <dgm:spPr/>
    </dgm:pt>
    <dgm:pt modelId="{76269C26-2C90-4BB2-B1CF-5A52F2445996}" type="pres">
      <dgm:prSet presAssocID="{2E14E50E-CEA7-4C1E-8F01-169A60122D5C}" presName="parTxOnly" presStyleLbl="node1" presStyleIdx="1" presStyleCnt="6">
        <dgm:presLayoutVars>
          <dgm:chMax val="0"/>
          <dgm:chPref val="0"/>
          <dgm:bulletEnabled val="1"/>
        </dgm:presLayoutVars>
      </dgm:prSet>
      <dgm:spPr/>
    </dgm:pt>
    <dgm:pt modelId="{0B7F9489-0E47-4578-B745-DB5F701409B5}" type="pres">
      <dgm:prSet presAssocID="{9CBBDDDB-ACE8-443E-AFAD-C0DC9844CAE7}" presName="parTxOnlySpace" presStyleCnt="0"/>
      <dgm:spPr/>
    </dgm:pt>
    <dgm:pt modelId="{3278EA96-8C4C-4584-B574-BA60333A2E8D}" type="pres">
      <dgm:prSet presAssocID="{D914D319-572D-4BC0-8B20-CCCD1C93CA26}" presName="parTxOnly" presStyleLbl="node1" presStyleIdx="2" presStyleCnt="6">
        <dgm:presLayoutVars>
          <dgm:chMax val="0"/>
          <dgm:chPref val="0"/>
          <dgm:bulletEnabled val="1"/>
        </dgm:presLayoutVars>
      </dgm:prSet>
      <dgm:spPr/>
    </dgm:pt>
    <dgm:pt modelId="{1452B66B-F18C-461A-8459-C496A586427A}" type="pres">
      <dgm:prSet presAssocID="{2E2399A9-741F-495A-972C-891CA327D864}" presName="parTxOnlySpace" presStyleCnt="0"/>
      <dgm:spPr/>
    </dgm:pt>
    <dgm:pt modelId="{039D2BE4-D7F1-45A5-BB8C-8C2F1EB98E49}" type="pres">
      <dgm:prSet presAssocID="{3A4AE045-FAF4-4445-A7DA-E30074FBE23C}" presName="parTxOnly" presStyleLbl="node1" presStyleIdx="3" presStyleCnt="6">
        <dgm:presLayoutVars>
          <dgm:chMax val="0"/>
          <dgm:chPref val="0"/>
          <dgm:bulletEnabled val="1"/>
        </dgm:presLayoutVars>
      </dgm:prSet>
      <dgm:spPr/>
    </dgm:pt>
    <dgm:pt modelId="{49A27DF5-9819-4FDA-A07A-A10AEB134A17}" type="pres">
      <dgm:prSet presAssocID="{83162031-2E8D-40E1-9A19-22A2C0C8DAAD}" presName="parTxOnlySpace" presStyleCnt="0"/>
      <dgm:spPr/>
    </dgm:pt>
    <dgm:pt modelId="{743372DD-F598-4113-8D61-B26863486A24}" type="pres">
      <dgm:prSet presAssocID="{082498E7-304D-4FA3-B816-45BEDAFDEB85}" presName="parTxOnly" presStyleLbl="node1" presStyleIdx="4" presStyleCnt="6">
        <dgm:presLayoutVars>
          <dgm:chMax val="0"/>
          <dgm:chPref val="0"/>
          <dgm:bulletEnabled val="1"/>
        </dgm:presLayoutVars>
      </dgm:prSet>
      <dgm:spPr/>
    </dgm:pt>
    <dgm:pt modelId="{19513CB6-154B-4B12-BAF4-23ADC8306FCF}" type="pres">
      <dgm:prSet presAssocID="{D48E60BE-F238-4AEB-8285-7D134AB9A49B}" presName="parTxOnlySpace" presStyleCnt="0"/>
      <dgm:spPr/>
    </dgm:pt>
    <dgm:pt modelId="{3DEF2234-4105-4A87-9EE8-5266DF2D858B}" type="pres">
      <dgm:prSet presAssocID="{291DA9E4-3C85-4706-B2C0-6A2C1930A3E7}" presName="parTxOnly" presStyleLbl="node1" presStyleIdx="5" presStyleCnt="6">
        <dgm:presLayoutVars>
          <dgm:chMax val="0"/>
          <dgm:chPref val="0"/>
          <dgm:bulletEnabled val="1"/>
        </dgm:presLayoutVars>
      </dgm:prSet>
      <dgm:spPr/>
    </dgm:pt>
  </dgm:ptLst>
  <dgm:cxnLst>
    <dgm:cxn modelId="{DAFACF1A-7C47-4D58-BD2B-5A0470A91E03}" srcId="{BADE9BD1-AE92-4DC1-8138-90D2ED936085}" destId="{91F35533-B179-4750-A3BB-1FC144C84CEF}" srcOrd="0" destOrd="0" parTransId="{AE671C26-9C5F-4E9E-BC38-325D4EEF7639}" sibTransId="{F2CF2616-2805-4AAE-A637-9609C4A9B5D6}"/>
    <dgm:cxn modelId="{8EF17823-BD6C-46A4-B640-187FFA294F13}" type="presOf" srcId="{3A4AE045-FAF4-4445-A7DA-E30074FBE23C}" destId="{039D2BE4-D7F1-45A5-BB8C-8C2F1EB98E49}" srcOrd="0" destOrd="0" presId="urn:microsoft.com/office/officeart/2005/8/layout/chevron1"/>
    <dgm:cxn modelId="{BB116425-4279-4D1D-992B-2BF40C85D772}" type="presOf" srcId="{082498E7-304D-4FA3-B816-45BEDAFDEB85}" destId="{743372DD-F598-4113-8D61-B26863486A24}" srcOrd="0" destOrd="0" presId="urn:microsoft.com/office/officeart/2005/8/layout/chevron1"/>
    <dgm:cxn modelId="{BB5F3436-A88A-4536-8D70-89B135C44BD8}" type="presOf" srcId="{291DA9E4-3C85-4706-B2C0-6A2C1930A3E7}" destId="{3DEF2234-4105-4A87-9EE8-5266DF2D858B}" srcOrd="0" destOrd="0" presId="urn:microsoft.com/office/officeart/2005/8/layout/chevron1"/>
    <dgm:cxn modelId="{289E1864-3898-432F-BCCC-845E1838A756}" srcId="{BADE9BD1-AE92-4DC1-8138-90D2ED936085}" destId="{082498E7-304D-4FA3-B816-45BEDAFDEB85}" srcOrd="4" destOrd="0" parTransId="{73ED5AA1-793F-434C-AED6-C6338CF48D81}" sibTransId="{D48E60BE-F238-4AEB-8285-7D134AB9A49B}"/>
    <dgm:cxn modelId="{047C3F69-91CE-42F4-A24F-9ABB96CFF41C}" type="presOf" srcId="{91F35533-B179-4750-A3BB-1FC144C84CEF}" destId="{FEC30591-268F-49E3-B5C2-AB6FF38C02CB}" srcOrd="0" destOrd="0" presId="urn:microsoft.com/office/officeart/2005/8/layout/chevron1"/>
    <dgm:cxn modelId="{EB7E2888-A166-457E-9A85-8415C88E2DF2}" type="presOf" srcId="{2E14E50E-CEA7-4C1E-8F01-169A60122D5C}" destId="{76269C26-2C90-4BB2-B1CF-5A52F2445996}" srcOrd="0" destOrd="0" presId="urn:microsoft.com/office/officeart/2005/8/layout/chevron1"/>
    <dgm:cxn modelId="{0FB6858D-17E2-471E-A956-238FC4F5A624}" srcId="{BADE9BD1-AE92-4DC1-8138-90D2ED936085}" destId="{3A4AE045-FAF4-4445-A7DA-E30074FBE23C}" srcOrd="3" destOrd="0" parTransId="{E8EF5F60-E7B0-4CFB-B817-5A37B8510238}" sibTransId="{83162031-2E8D-40E1-9A19-22A2C0C8DAAD}"/>
    <dgm:cxn modelId="{05FF8A92-E8E8-4E8F-A78E-87C1A113A3DA}" srcId="{BADE9BD1-AE92-4DC1-8138-90D2ED936085}" destId="{2E14E50E-CEA7-4C1E-8F01-169A60122D5C}" srcOrd="1" destOrd="0" parTransId="{BDAD98A9-7FA8-4111-86B9-2DC15036A83A}" sibTransId="{9CBBDDDB-ACE8-443E-AFAD-C0DC9844CAE7}"/>
    <dgm:cxn modelId="{6065C4D4-2328-40AA-B1B0-287CAB28BB08}" type="presOf" srcId="{BADE9BD1-AE92-4DC1-8138-90D2ED936085}" destId="{0127B221-701A-4BB4-ABED-C1AD4AEDCB80}" srcOrd="0" destOrd="0" presId="urn:microsoft.com/office/officeart/2005/8/layout/chevron1"/>
    <dgm:cxn modelId="{50664CE9-901E-4D2E-9BA1-C496DF6F7554}" srcId="{BADE9BD1-AE92-4DC1-8138-90D2ED936085}" destId="{D914D319-572D-4BC0-8B20-CCCD1C93CA26}" srcOrd="2" destOrd="0" parTransId="{484F8B97-EC13-483C-8FCD-2EDCA3C0F8CB}" sibTransId="{2E2399A9-741F-495A-972C-891CA327D864}"/>
    <dgm:cxn modelId="{FA61EBF3-7CDE-4C43-96E2-BEB7264ACB61}" type="presOf" srcId="{D914D319-572D-4BC0-8B20-CCCD1C93CA26}" destId="{3278EA96-8C4C-4584-B574-BA60333A2E8D}" srcOrd="0" destOrd="0" presId="urn:microsoft.com/office/officeart/2005/8/layout/chevron1"/>
    <dgm:cxn modelId="{9BFF99FF-85AC-4718-BB88-F659F6DBA512}" srcId="{BADE9BD1-AE92-4DC1-8138-90D2ED936085}" destId="{291DA9E4-3C85-4706-B2C0-6A2C1930A3E7}" srcOrd="5" destOrd="0" parTransId="{C432D24E-1EDE-4679-B3F5-FDF1507966F2}" sibTransId="{0F32D32F-BB4C-43C3-9953-D1F5D53BE353}"/>
    <dgm:cxn modelId="{FC9FB4B7-D0E1-4B6C-AE06-4BCF9AAF4150}" type="presParOf" srcId="{0127B221-701A-4BB4-ABED-C1AD4AEDCB80}" destId="{FEC30591-268F-49E3-B5C2-AB6FF38C02CB}" srcOrd="0" destOrd="0" presId="urn:microsoft.com/office/officeart/2005/8/layout/chevron1"/>
    <dgm:cxn modelId="{E3E05E77-65A5-4A43-BBE9-5B24AA961DFF}" type="presParOf" srcId="{0127B221-701A-4BB4-ABED-C1AD4AEDCB80}" destId="{51E365B4-CF28-4D47-99D7-EECF209A2070}" srcOrd="1" destOrd="0" presId="urn:microsoft.com/office/officeart/2005/8/layout/chevron1"/>
    <dgm:cxn modelId="{77EB4057-D688-4A3D-9120-47B943E9243B}" type="presParOf" srcId="{0127B221-701A-4BB4-ABED-C1AD4AEDCB80}" destId="{76269C26-2C90-4BB2-B1CF-5A52F2445996}" srcOrd="2" destOrd="0" presId="urn:microsoft.com/office/officeart/2005/8/layout/chevron1"/>
    <dgm:cxn modelId="{A7FEF668-52E2-49B3-9776-4FF64F76327B}" type="presParOf" srcId="{0127B221-701A-4BB4-ABED-C1AD4AEDCB80}" destId="{0B7F9489-0E47-4578-B745-DB5F701409B5}" srcOrd="3" destOrd="0" presId="urn:microsoft.com/office/officeart/2005/8/layout/chevron1"/>
    <dgm:cxn modelId="{DB87C622-5A2B-484E-8C08-19E699367FAD}" type="presParOf" srcId="{0127B221-701A-4BB4-ABED-C1AD4AEDCB80}" destId="{3278EA96-8C4C-4584-B574-BA60333A2E8D}" srcOrd="4" destOrd="0" presId="urn:microsoft.com/office/officeart/2005/8/layout/chevron1"/>
    <dgm:cxn modelId="{DCE2580F-A33B-4BDA-883D-92645C16AADB}" type="presParOf" srcId="{0127B221-701A-4BB4-ABED-C1AD4AEDCB80}" destId="{1452B66B-F18C-461A-8459-C496A586427A}" srcOrd="5" destOrd="0" presId="urn:microsoft.com/office/officeart/2005/8/layout/chevron1"/>
    <dgm:cxn modelId="{C1574BD4-0A12-4FF4-85EC-E7043953B142}" type="presParOf" srcId="{0127B221-701A-4BB4-ABED-C1AD4AEDCB80}" destId="{039D2BE4-D7F1-45A5-BB8C-8C2F1EB98E49}" srcOrd="6" destOrd="0" presId="urn:microsoft.com/office/officeart/2005/8/layout/chevron1"/>
    <dgm:cxn modelId="{F80C876E-4983-4613-BD20-8B08E351DA79}" type="presParOf" srcId="{0127B221-701A-4BB4-ABED-C1AD4AEDCB80}" destId="{49A27DF5-9819-4FDA-A07A-A10AEB134A17}" srcOrd="7" destOrd="0" presId="urn:microsoft.com/office/officeart/2005/8/layout/chevron1"/>
    <dgm:cxn modelId="{2528B982-F51C-4A47-8496-669C10159044}" type="presParOf" srcId="{0127B221-701A-4BB4-ABED-C1AD4AEDCB80}" destId="{743372DD-F598-4113-8D61-B26863486A24}" srcOrd="8" destOrd="0" presId="urn:microsoft.com/office/officeart/2005/8/layout/chevron1"/>
    <dgm:cxn modelId="{F4A874E8-0558-4CBA-903B-009816ED68EE}" type="presParOf" srcId="{0127B221-701A-4BB4-ABED-C1AD4AEDCB80}" destId="{19513CB6-154B-4B12-BAF4-23ADC8306FCF}" srcOrd="9" destOrd="0" presId="urn:microsoft.com/office/officeart/2005/8/layout/chevron1"/>
    <dgm:cxn modelId="{20DA619F-91A4-43C2-A782-DD26EF82DE24}" type="presParOf" srcId="{0127B221-701A-4BB4-ABED-C1AD4AEDCB80}" destId="{3DEF2234-4105-4A87-9EE8-5266DF2D858B}"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E9BD1-AE92-4DC1-8138-90D2ED936085}"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s-AR"/>
        </a:p>
      </dgm:t>
    </dgm:pt>
    <dgm:pt modelId="{91F35533-B179-4750-A3BB-1FC144C84CEF}">
      <dgm:prSet phldrT="[Texto]"/>
      <dgm:spPr/>
      <dgm:t>
        <a:bodyPr/>
        <a:lstStyle/>
        <a:p>
          <a:r>
            <a:rPr lang="en-US" dirty="0"/>
            <a:t>Calculate the accuracy on the test data using the method score</a:t>
          </a:r>
          <a:endParaRPr lang="es-AR" dirty="0"/>
        </a:p>
      </dgm:t>
    </dgm:pt>
    <dgm:pt modelId="{AE671C26-9C5F-4E9E-BC38-325D4EEF7639}" type="parTrans" cxnId="{DAFACF1A-7C47-4D58-BD2B-5A0470A91E03}">
      <dgm:prSet/>
      <dgm:spPr/>
      <dgm:t>
        <a:bodyPr/>
        <a:lstStyle/>
        <a:p>
          <a:endParaRPr lang="es-AR"/>
        </a:p>
      </dgm:t>
    </dgm:pt>
    <dgm:pt modelId="{F2CF2616-2805-4AAE-A637-9609C4A9B5D6}" type="sibTrans" cxnId="{DAFACF1A-7C47-4D58-BD2B-5A0470A91E03}">
      <dgm:prSet/>
      <dgm:spPr/>
      <dgm:t>
        <a:bodyPr/>
        <a:lstStyle/>
        <a:p>
          <a:endParaRPr lang="es-AR"/>
        </a:p>
      </dgm:t>
    </dgm:pt>
    <dgm:pt modelId="{2E14E50E-CEA7-4C1E-8F01-169A60122D5C}">
      <dgm:prSet phldrT="[Texto]"/>
      <dgm:spPr/>
      <dgm:t>
        <a:bodyPr/>
        <a:lstStyle/>
        <a:p>
          <a:r>
            <a:rPr lang="en-US" b="0" i="0" dirty="0"/>
            <a:t>Create a decision tree classifier object then create a </a:t>
          </a:r>
          <a:r>
            <a:rPr lang="en-US" b="0" i="0" dirty="0" err="1"/>
            <a:t>GridSearchCV</a:t>
          </a:r>
          <a:r>
            <a:rPr lang="en-US" b="0" i="0" dirty="0"/>
            <a:t> object </a:t>
          </a:r>
          <a:r>
            <a:rPr lang="en-US" b="0" i="0" dirty="0" err="1"/>
            <a:t>tree_cv</a:t>
          </a:r>
          <a:endParaRPr lang="es-AR" dirty="0"/>
        </a:p>
      </dgm:t>
    </dgm:pt>
    <dgm:pt modelId="{BDAD98A9-7FA8-4111-86B9-2DC15036A83A}" type="parTrans" cxnId="{05FF8A92-E8E8-4E8F-A78E-87C1A113A3DA}">
      <dgm:prSet/>
      <dgm:spPr/>
      <dgm:t>
        <a:bodyPr/>
        <a:lstStyle/>
        <a:p>
          <a:endParaRPr lang="es-AR"/>
        </a:p>
      </dgm:t>
    </dgm:pt>
    <dgm:pt modelId="{9CBBDDDB-ACE8-443E-AFAD-C0DC9844CAE7}" type="sibTrans" cxnId="{05FF8A92-E8E8-4E8F-A78E-87C1A113A3DA}">
      <dgm:prSet/>
      <dgm:spPr/>
      <dgm:t>
        <a:bodyPr/>
        <a:lstStyle/>
        <a:p>
          <a:endParaRPr lang="es-AR"/>
        </a:p>
      </dgm:t>
    </dgm:pt>
    <dgm:pt modelId="{D914D319-572D-4BC0-8B20-CCCD1C93CA26}">
      <dgm:prSet phldrT="[Texto]"/>
      <dgm:spPr/>
      <dgm:t>
        <a:bodyPr/>
        <a:lstStyle/>
        <a:p>
          <a:r>
            <a:rPr lang="en-US" b="0" i="0" dirty="0"/>
            <a:t>Calculate the accuracy of </a:t>
          </a:r>
          <a:r>
            <a:rPr lang="en-US" b="0" i="0" dirty="0" err="1"/>
            <a:t>tree_cv</a:t>
          </a:r>
          <a:r>
            <a:rPr lang="en-US" b="0" i="0" dirty="0"/>
            <a:t> on the test data using the method score</a:t>
          </a:r>
          <a:endParaRPr lang="es-AR" b="0" i="0" dirty="0"/>
        </a:p>
      </dgm:t>
    </dgm:pt>
    <dgm:pt modelId="{484F8B97-EC13-483C-8FCD-2EDCA3C0F8CB}" type="parTrans" cxnId="{50664CE9-901E-4D2E-9BA1-C496DF6F7554}">
      <dgm:prSet/>
      <dgm:spPr/>
      <dgm:t>
        <a:bodyPr/>
        <a:lstStyle/>
        <a:p>
          <a:endParaRPr lang="es-AR"/>
        </a:p>
      </dgm:t>
    </dgm:pt>
    <dgm:pt modelId="{2E2399A9-741F-495A-972C-891CA327D864}" type="sibTrans" cxnId="{50664CE9-901E-4D2E-9BA1-C496DF6F7554}">
      <dgm:prSet/>
      <dgm:spPr/>
      <dgm:t>
        <a:bodyPr/>
        <a:lstStyle/>
        <a:p>
          <a:endParaRPr lang="es-AR"/>
        </a:p>
      </dgm:t>
    </dgm:pt>
    <dgm:pt modelId="{3A4AE045-FAF4-4445-A7DA-E30074FBE23C}">
      <dgm:prSet/>
      <dgm:spPr/>
      <dgm:t>
        <a:bodyPr/>
        <a:lstStyle/>
        <a:p>
          <a:r>
            <a:rPr lang="en-US" dirty="0"/>
            <a:t>Create a k nearest neighbors object then create a </a:t>
          </a:r>
          <a:r>
            <a:rPr lang="en-US" dirty="0" err="1"/>
            <a:t>GridSearchCV</a:t>
          </a:r>
          <a:r>
            <a:rPr lang="en-US" dirty="0"/>
            <a:t> object </a:t>
          </a:r>
          <a:r>
            <a:rPr lang="en-US" dirty="0" err="1"/>
            <a:t>knn_cv</a:t>
          </a:r>
          <a:endParaRPr lang="es-AR" dirty="0"/>
        </a:p>
      </dgm:t>
    </dgm:pt>
    <dgm:pt modelId="{E8EF5F60-E7B0-4CFB-B817-5A37B8510238}" type="parTrans" cxnId="{0FB6858D-17E2-471E-A956-238FC4F5A624}">
      <dgm:prSet/>
      <dgm:spPr/>
      <dgm:t>
        <a:bodyPr/>
        <a:lstStyle/>
        <a:p>
          <a:endParaRPr lang="es-AR"/>
        </a:p>
      </dgm:t>
    </dgm:pt>
    <dgm:pt modelId="{83162031-2E8D-40E1-9A19-22A2C0C8DAAD}" type="sibTrans" cxnId="{0FB6858D-17E2-471E-A956-238FC4F5A624}">
      <dgm:prSet/>
      <dgm:spPr/>
      <dgm:t>
        <a:bodyPr/>
        <a:lstStyle/>
        <a:p>
          <a:endParaRPr lang="es-AR"/>
        </a:p>
      </dgm:t>
    </dgm:pt>
    <dgm:pt modelId="{082498E7-304D-4FA3-B816-45BEDAFDEB85}">
      <dgm:prSet/>
      <dgm:spPr/>
      <dgm:t>
        <a:bodyPr/>
        <a:lstStyle/>
        <a:p>
          <a:r>
            <a:rPr lang="en-US" dirty="0"/>
            <a:t>Calculate the accuracy of </a:t>
          </a:r>
          <a:r>
            <a:rPr lang="en-US" dirty="0" err="1"/>
            <a:t>knn_cv</a:t>
          </a:r>
          <a:r>
            <a:rPr lang="en-US" dirty="0"/>
            <a:t> on the test data using the method score</a:t>
          </a:r>
          <a:endParaRPr lang="es-AR" dirty="0"/>
        </a:p>
      </dgm:t>
    </dgm:pt>
    <dgm:pt modelId="{73ED5AA1-793F-434C-AED6-C6338CF48D81}" type="parTrans" cxnId="{289E1864-3898-432F-BCCC-845E1838A756}">
      <dgm:prSet/>
      <dgm:spPr/>
      <dgm:t>
        <a:bodyPr/>
        <a:lstStyle/>
        <a:p>
          <a:endParaRPr lang="es-AR"/>
        </a:p>
      </dgm:t>
    </dgm:pt>
    <dgm:pt modelId="{D48E60BE-F238-4AEB-8285-7D134AB9A49B}" type="sibTrans" cxnId="{289E1864-3898-432F-BCCC-845E1838A756}">
      <dgm:prSet/>
      <dgm:spPr/>
      <dgm:t>
        <a:bodyPr/>
        <a:lstStyle/>
        <a:p>
          <a:endParaRPr lang="es-AR"/>
        </a:p>
      </dgm:t>
    </dgm:pt>
    <dgm:pt modelId="{291DA9E4-3C85-4706-B2C0-6A2C1930A3E7}">
      <dgm:prSet/>
      <dgm:spPr/>
      <dgm:t>
        <a:bodyPr/>
        <a:lstStyle/>
        <a:p>
          <a:r>
            <a:rPr lang="en-US" b="0" i="0" dirty="0"/>
            <a:t>Find the method performs best</a:t>
          </a:r>
          <a:endParaRPr lang="es-AR" b="0" i="0" dirty="0"/>
        </a:p>
      </dgm:t>
    </dgm:pt>
    <dgm:pt modelId="{C432D24E-1EDE-4679-B3F5-FDF1507966F2}" type="parTrans" cxnId="{9BFF99FF-85AC-4718-BB88-F659F6DBA512}">
      <dgm:prSet/>
      <dgm:spPr/>
      <dgm:t>
        <a:bodyPr/>
        <a:lstStyle/>
        <a:p>
          <a:endParaRPr lang="es-AR"/>
        </a:p>
      </dgm:t>
    </dgm:pt>
    <dgm:pt modelId="{0F32D32F-BB4C-43C3-9953-D1F5D53BE353}" type="sibTrans" cxnId="{9BFF99FF-85AC-4718-BB88-F659F6DBA512}">
      <dgm:prSet/>
      <dgm:spPr/>
      <dgm:t>
        <a:bodyPr/>
        <a:lstStyle/>
        <a:p>
          <a:endParaRPr lang="es-AR"/>
        </a:p>
      </dgm:t>
    </dgm:pt>
    <dgm:pt modelId="{0127B221-701A-4BB4-ABED-C1AD4AEDCB80}" type="pres">
      <dgm:prSet presAssocID="{BADE9BD1-AE92-4DC1-8138-90D2ED936085}" presName="Name0" presStyleCnt="0">
        <dgm:presLayoutVars>
          <dgm:dir/>
          <dgm:animLvl val="lvl"/>
          <dgm:resizeHandles val="exact"/>
        </dgm:presLayoutVars>
      </dgm:prSet>
      <dgm:spPr/>
    </dgm:pt>
    <dgm:pt modelId="{FEC30591-268F-49E3-B5C2-AB6FF38C02CB}" type="pres">
      <dgm:prSet presAssocID="{91F35533-B179-4750-A3BB-1FC144C84CEF}" presName="parTxOnly" presStyleLbl="node1" presStyleIdx="0" presStyleCnt="6" custLinFactNeighborX="-29571">
        <dgm:presLayoutVars>
          <dgm:chMax val="0"/>
          <dgm:chPref val="0"/>
          <dgm:bulletEnabled val="1"/>
        </dgm:presLayoutVars>
      </dgm:prSet>
      <dgm:spPr/>
    </dgm:pt>
    <dgm:pt modelId="{51E365B4-CF28-4D47-99D7-EECF209A2070}" type="pres">
      <dgm:prSet presAssocID="{F2CF2616-2805-4AAE-A637-9609C4A9B5D6}" presName="parTxOnlySpace" presStyleCnt="0"/>
      <dgm:spPr/>
    </dgm:pt>
    <dgm:pt modelId="{76269C26-2C90-4BB2-B1CF-5A52F2445996}" type="pres">
      <dgm:prSet presAssocID="{2E14E50E-CEA7-4C1E-8F01-169A60122D5C}" presName="parTxOnly" presStyleLbl="node1" presStyleIdx="1" presStyleCnt="6">
        <dgm:presLayoutVars>
          <dgm:chMax val="0"/>
          <dgm:chPref val="0"/>
          <dgm:bulletEnabled val="1"/>
        </dgm:presLayoutVars>
      </dgm:prSet>
      <dgm:spPr/>
    </dgm:pt>
    <dgm:pt modelId="{0B7F9489-0E47-4578-B745-DB5F701409B5}" type="pres">
      <dgm:prSet presAssocID="{9CBBDDDB-ACE8-443E-AFAD-C0DC9844CAE7}" presName="parTxOnlySpace" presStyleCnt="0"/>
      <dgm:spPr/>
    </dgm:pt>
    <dgm:pt modelId="{3278EA96-8C4C-4584-B574-BA60333A2E8D}" type="pres">
      <dgm:prSet presAssocID="{D914D319-572D-4BC0-8B20-CCCD1C93CA26}" presName="parTxOnly" presStyleLbl="node1" presStyleIdx="2" presStyleCnt="6">
        <dgm:presLayoutVars>
          <dgm:chMax val="0"/>
          <dgm:chPref val="0"/>
          <dgm:bulletEnabled val="1"/>
        </dgm:presLayoutVars>
      </dgm:prSet>
      <dgm:spPr/>
    </dgm:pt>
    <dgm:pt modelId="{1452B66B-F18C-461A-8459-C496A586427A}" type="pres">
      <dgm:prSet presAssocID="{2E2399A9-741F-495A-972C-891CA327D864}" presName="parTxOnlySpace" presStyleCnt="0"/>
      <dgm:spPr/>
    </dgm:pt>
    <dgm:pt modelId="{039D2BE4-D7F1-45A5-BB8C-8C2F1EB98E49}" type="pres">
      <dgm:prSet presAssocID="{3A4AE045-FAF4-4445-A7DA-E30074FBE23C}" presName="parTxOnly" presStyleLbl="node1" presStyleIdx="3" presStyleCnt="6">
        <dgm:presLayoutVars>
          <dgm:chMax val="0"/>
          <dgm:chPref val="0"/>
          <dgm:bulletEnabled val="1"/>
        </dgm:presLayoutVars>
      </dgm:prSet>
      <dgm:spPr/>
    </dgm:pt>
    <dgm:pt modelId="{49A27DF5-9819-4FDA-A07A-A10AEB134A17}" type="pres">
      <dgm:prSet presAssocID="{83162031-2E8D-40E1-9A19-22A2C0C8DAAD}" presName="parTxOnlySpace" presStyleCnt="0"/>
      <dgm:spPr/>
    </dgm:pt>
    <dgm:pt modelId="{743372DD-F598-4113-8D61-B26863486A24}" type="pres">
      <dgm:prSet presAssocID="{082498E7-304D-4FA3-B816-45BEDAFDEB85}" presName="parTxOnly" presStyleLbl="node1" presStyleIdx="4" presStyleCnt="6">
        <dgm:presLayoutVars>
          <dgm:chMax val="0"/>
          <dgm:chPref val="0"/>
          <dgm:bulletEnabled val="1"/>
        </dgm:presLayoutVars>
      </dgm:prSet>
      <dgm:spPr/>
    </dgm:pt>
    <dgm:pt modelId="{19513CB6-154B-4B12-BAF4-23ADC8306FCF}" type="pres">
      <dgm:prSet presAssocID="{D48E60BE-F238-4AEB-8285-7D134AB9A49B}" presName="parTxOnlySpace" presStyleCnt="0"/>
      <dgm:spPr/>
    </dgm:pt>
    <dgm:pt modelId="{3DEF2234-4105-4A87-9EE8-5266DF2D858B}" type="pres">
      <dgm:prSet presAssocID="{291DA9E4-3C85-4706-B2C0-6A2C1930A3E7}" presName="parTxOnly" presStyleLbl="node1" presStyleIdx="5" presStyleCnt="6">
        <dgm:presLayoutVars>
          <dgm:chMax val="0"/>
          <dgm:chPref val="0"/>
          <dgm:bulletEnabled val="1"/>
        </dgm:presLayoutVars>
      </dgm:prSet>
      <dgm:spPr/>
    </dgm:pt>
  </dgm:ptLst>
  <dgm:cxnLst>
    <dgm:cxn modelId="{DAFACF1A-7C47-4D58-BD2B-5A0470A91E03}" srcId="{BADE9BD1-AE92-4DC1-8138-90D2ED936085}" destId="{91F35533-B179-4750-A3BB-1FC144C84CEF}" srcOrd="0" destOrd="0" parTransId="{AE671C26-9C5F-4E9E-BC38-325D4EEF7639}" sibTransId="{F2CF2616-2805-4AAE-A637-9609C4A9B5D6}"/>
    <dgm:cxn modelId="{8EF17823-BD6C-46A4-B640-187FFA294F13}" type="presOf" srcId="{3A4AE045-FAF4-4445-A7DA-E30074FBE23C}" destId="{039D2BE4-D7F1-45A5-BB8C-8C2F1EB98E49}" srcOrd="0" destOrd="0" presId="urn:microsoft.com/office/officeart/2005/8/layout/chevron1"/>
    <dgm:cxn modelId="{BB116425-4279-4D1D-992B-2BF40C85D772}" type="presOf" srcId="{082498E7-304D-4FA3-B816-45BEDAFDEB85}" destId="{743372DD-F598-4113-8D61-B26863486A24}" srcOrd="0" destOrd="0" presId="urn:microsoft.com/office/officeart/2005/8/layout/chevron1"/>
    <dgm:cxn modelId="{BB5F3436-A88A-4536-8D70-89B135C44BD8}" type="presOf" srcId="{291DA9E4-3C85-4706-B2C0-6A2C1930A3E7}" destId="{3DEF2234-4105-4A87-9EE8-5266DF2D858B}" srcOrd="0" destOrd="0" presId="urn:microsoft.com/office/officeart/2005/8/layout/chevron1"/>
    <dgm:cxn modelId="{289E1864-3898-432F-BCCC-845E1838A756}" srcId="{BADE9BD1-AE92-4DC1-8138-90D2ED936085}" destId="{082498E7-304D-4FA3-B816-45BEDAFDEB85}" srcOrd="4" destOrd="0" parTransId="{73ED5AA1-793F-434C-AED6-C6338CF48D81}" sibTransId="{D48E60BE-F238-4AEB-8285-7D134AB9A49B}"/>
    <dgm:cxn modelId="{047C3F69-91CE-42F4-A24F-9ABB96CFF41C}" type="presOf" srcId="{91F35533-B179-4750-A3BB-1FC144C84CEF}" destId="{FEC30591-268F-49E3-B5C2-AB6FF38C02CB}" srcOrd="0" destOrd="0" presId="urn:microsoft.com/office/officeart/2005/8/layout/chevron1"/>
    <dgm:cxn modelId="{EB7E2888-A166-457E-9A85-8415C88E2DF2}" type="presOf" srcId="{2E14E50E-CEA7-4C1E-8F01-169A60122D5C}" destId="{76269C26-2C90-4BB2-B1CF-5A52F2445996}" srcOrd="0" destOrd="0" presId="urn:microsoft.com/office/officeart/2005/8/layout/chevron1"/>
    <dgm:cxn modelId="{0FB6858D-17E2-471E-A956-238FC4F5A624}" srcId="{BADE9BD1-AE92-4DC1-8138-90D2ED936085}" destId="{3A4AE045-FAF4-4445-A7DA-E30074FBE23C}" srcOrd="3" destOrd="0" parTransId="{E8EF5F60-E7B0-4CFB-B817-5A37B8510238}" sibTransId="{83162031-2E8D-40E1-9A19-22A2C0C8DAAD}"/>
    <dgm:cxn modelId="{05FF8A92-E8E8-4E8F-A78E-87C1A113A3DA}" srcId="{BADE9BD1-AE92-4DC1-8138-90D2ED936085}" destId="{2E14E50E-CEA7-4C1E-8F01-169A60122D5C}" srcOrd="1" destOrd="0" parTransId="{BDAD98A9-7FA8-4111-86B9-2DC15036A83A}" sibTransId="{9CBBDDDB-ACE8-443E-AFAD-C0DC9844CAE7}"/>
    <dgm:cxn modelId="{6065C4D4-2328-40AA-B1B0-287CAB28BB08}" type="presOf" srcId="{BADE9BD1-AE92-4DC1-8138-90D2ED936085}" destId="{0127B221-701A-4BB4-ABED-C1AD4AEDCB80}" srcOrd="0" destOrd="0" presId="urn:microsoft.com/office/officeart/2005/8/layout/chevron1"/>
    <dgm:cxn modelId="{50664CE9-901E-4D2E-9BA1-C496DF6F7554}" srcId="{BADE9BD1-AE92-4DC1-8138-90D2ED936085}" destId="{D914D319-572D-4BC0-8B20-CCCD1C93CA26}" srcOrd="2" destOrd="0" parTransId="{484F8B97-EC13-483C-8FCD-2EDCA3C0F8CB}" sibTransId="{2E2399A9-741F-495A-972C-891CA327D864}"/>
    <dgm:cxn modelId="{FA61EBF3-7CDE-4C43-96E2-BEB7264ACB61}" type="presOf" srcId="{D914D319-572D-4BC0-8B20-CCCD1C93CA26}" destId="{3278EA96-8C4C-4584-B574-BA60333A2E8D}" srcOrd="0" destOrd="0" presId="urn:microsoft.com/office/officeart/2005/8/layout/chevron1"/>
    <dgm:cxn modelId="{9BFF99FF-85AC-4718-BB88-F659F6DBA512}" srcId="{BADE9BD1-AE92-4DC1-8138-90D2ED936085}" destId="{291DA9E4-3C85-4706-B2C0-6A2C1930A3E7}" srcOrd="5" destOrd="0" parTransId="{C432D24E-1EDE-4679-B3F5-FDF1507966F2}" sibTransId="{0F32D32F-BB4C-43C3-9953-D1F5D53BE353}"/>
    <dgm:cxn modelId="{FC9FB4B7-D0E1-4B6C-AE06-4BCF9AAF4150}" type="presParOf" srcId="{0127B221-701A-4BB4-ABED-C1AD4AEDCB80}" destId="{FEC30591-268F-49E3-B5C2-AB6FF38C02CB}" srcOrd="0" destOrd="0" presId="urn:microsoft.com/office/officeart/2005/8/layout/chevron1"/>
    <dgm:cxn modelId="{E3E05E77-65A5-4A43-BBE9-5B24AA961DFF}" type="presParOf" srcId="{0127B221-701A-4BB4-ABED-C1AD4AEDCB80}" destId="{51E365B4-CF28-4D47-99D7-EECF209A2070}" srcOrd="1" destOrd="0" presId="urn:microsoft.com/office/officeart/2005/8/layout/chevron1"/>
    <dgm:cxn modelId="{77EB4057-D688-4A3D-9120-47B943E9243B}" type="presParOf" srcId="{0127B221-701A-4BB4-ABED-C1AD4AEDCB80}" destId="{76269C26-2C90-4BB2-B1CF-5A52F2445996}" srcOrd="2" destOrd="0" presId="urn:microsoft.com/office/officeart/2005/8/layout/chevron1"/>
    <dgm:cxn modelId="{A7FEF668-52E2-49B3-9776-4FF64F76327B}" type="presParOf" srcId="{0127B221-701A-4BB4-ABED-C1AD4AEDCB80}" destId="{0B7F9489-0E47-4578-B745-DB5F701409B5}" srcOrd="3" destOrd="0" presId="urn:microsoft.com/office/officeart/2005/8/layout/chevron1"/>
    <dgm:cxn modelId="{DB87C622-5A2B-484E-8C08-19E699367FAD}" type="presParOf" srcId="{0127B221-701A-4BB4-ABED-C1AD4AEDCB80}" destId="{3278EA96-8C4C-4584-B574-BA60333A2E8D}" srcOrd="4" destOrd="0" presId="urn:microsoft.com/office/officeart/2005/8/layout/chevron1"/>
    <dgm:cxn modelId="{DCE2580F-A33B-4BDA-883D-92645C16AADB}" type="presParOf" srcId="{0127B221-701A-4BB4-ABED-C1AD4AEDCB80}" destId="{1452B66B-F18C-461A-8459-C496A586427A}" srcOrd="5" destOrd="0" presId="urn:microsoft.com/office/officeart/2005/8/layout/chevron1"/>
    <dgm:cxn modelId="{C1574BD4-0A12-4FF4-85EC-E7043953B142}" type="presParOf" srcId="{0127B221-701A-4BB4-ABED-C1AD4AEDCB80}" destId="{039D2BE4-D7F1-45A5-BB8C-8C2F1EB98E49}" srcOrd="6" destOrd="0" presId="urn:microsoft.com/office/officeart/2005/8/layout/chevron1"/>
    <dgm:cxn modelId="{F80C876E-4983-4613-BD20-8B08E351DA79}" type="presParOf" srcId="{0127B221-701A-4BB4-ABED-C1AD4AEDCB80}" destId="{49A27DF5-9819-4FDA-A07A-A10AEB134A17}" srcOrd="7" destOrd="0" presId="urn:microsoft.com/office/officeart/2005/8/layout/chevron1"/>
    <dgm:cxn modelId="{2528B982-F51C-4A47-8496-669C10159044}" type="presParOf" srcId="{0127B221-701A-4BB4-ABED-C1AD4AEDCB80}" destId="{743372DD-F598-4113-8D61-B26863486A24}" srcOrd="8" destOrd="0" presId="urn:microsoft.com/office/officeart/2005/8/layout/chevron1"/>
    <dgm:cxn modelId="{F4A874E8-0558-4CBA-903B-009816ED68EE}" type="presParOf" srcId="{0127B221-701A-4BB4-ABED-C1AD4AEDCB80}" destId="{19513CB6-154B-4B12-BAF4-23ADC8306FCF}" srcOrd="9" destOrd="0" presId="urn:microsoft.com/office/officeart/2005/8/layout/chevron1"/>
    <dgm:cxn modelId="{20DA619F-91A4-43C2-A782-DD26EF82DE24}" type="presParOf" srcId="{0127B221-701A-4BB4-ABED-C1AD4AEDCB80}" destId="{3DEF2234-4105-4A87-9EE8-5266DF2D858B}"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30591-268F-49E3-B5C2-AB6FF38C02CB}">
      <dsp:nvSpPr>
        <dsp:cNvPr id="0" name=""/>
        <dsp:cNvSpPr/>
      </dsp:nvSpPr>
      <dsp:spPr>
        <a:xfrm>
          <a:off x="4957" y="1075784"/>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GET</a:t>
          </a:r>
          <a:r>
            <a:rPr lang="en-US" sz="1800" kern="1200" baseline="0" dirty="0"/>
            <a:t> request to the SpaceX API</a:t>
          </a:r>
          <a:endParaRPr lang="es-AR" sz="1800" kern="1200" dirty="0"/>
        </a:p>
      </dsp:txBody>
      <dsp:txXfrm>
        <a:off x="582149" y="1075784"/>
        <a:ext cx="1731575" cy="1154383"/>
      </dsp:txXfrm>
    </dsp:sp>
    <dsp:sp modelId="{76269C26-2C90-4BB2-B1CF-5A52F2445996}">
      <dsp:nvSpPr>
        <dsp:cNvPr id="0" name=""/>
        <dsp:cNvSpPr/>
      </dsp:nvSpPr>
      <dsp:spPr>
        <a:xfrm>
          <a:off x="2602320" y="1075784"/>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t>Decode the response content as a Json using  .</a:t>
          </a:r>
          <a:r>
            <a:rPr lang="en-US" sz="1800" b="0" i="0" kern="1200" dirty="0" err="1"/>
            <a:t>json</a:t>
          </a:r>
          <a:r>
            <a:rPr lang="en-US" sz="1800" b="0" i="0" kern="1200" dirty="0"/>
            <a:t>()</a:t>
          </a:r>
          <a:endParaRPr lang="es-AR" sz="1800" kern="1200" dirty="0"/>
        </a:p>
      </dsp:txBody>
      <dsp:txXfrm>
        <a:off x="3179512" y="1075784"/>
        <a:ext cx="1731575" cy="1154383"/>
      </dsp:txXfrm>
    </dsp:sp>
    <dsp:sp modelId="{3278EA96-8C4C-4584-B574-BA60333A2E8D}">
      <dsp:nvSpPr>
        <dsp:cNvPr id="0" name=""/>
        <dsp:cNvSpPr/>
      </dsp:nvSpPr>
      <dsp:spPr>
        <a:xfrm>
          <a:off x="5199682" y="1075784"/>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0" i="0" kern="1200" dirty="0"/>
            <a:t>Turn it into a Pandas </a:t>
          </a:r>
          <a:r>
            <a:rPr lang="en-US" sz="1800" b="0" i="0" kern="1200" dirty="0" err="1"/>
            <a:t>dataframe</a:t>
          </a:r>
          <a:r>
            <a:rPr lang="en-US" sz="1800" b="0" i="0" kern="1200" dirty="0"/>
            <a:t> using</a:t>
          </a:r>
        </a:p>
        <a:p>
          <a:pPr marL="0" lvl="0" indent="0" algn="ctr" defTabSz="800100">
            <a:lnSpc>
              <a:spcPct val="90000"/>
            </a:lnSpc>
            <a:spcBef>
              <a:spcPct val="0"/>
            </a:spcBef>
            <a:spcAft>
              <a:spcPct val="35000"/>
            </a:spcAft>
            <a:buNone/>
          </a:pPr>
          <a:r>
            <a:rPr lang="en-US" sz="1800" kern="1200" dirty="0"/>
            <a:t>.</a:t>
          </a:r>
          <a:r>
            <a:rPr lang="en-US" sz="1800" kern="1200" dirty="0" err="1"/>
            <a:t>json_normalize</a:t>
          </a:r>
          <a:r>
            <a:rPr lang="en-US" sz="1800" kern="1200" dirty="0"/>
            <a:t>()</a:t>
          </a:r>
          <a:endParaRPr lang="es-AR" sz="1800" kern="1200" dirty="0"/>
        </a:p>
      </dsp:txBody>
      <dsp:txXfrm>
        <a:off x="5776874" y="1075784"/>
        <a:ext cx="1731575" cy="1154383"/>
      </dsp:txXfrm>
    </dsp:sp>
    <dsp:sp modelId="{039D2BE4-D7F1-45A5-BB8C-8C2F1EB98E49}">
      <dsp:nvSpPr>
        <dsp:cNvPr id="0" name=""/>
        <dsp:cNvSpPr/>
      </dsp:nvSpPr>
      <dsp:spPr>
        <a:xfrm>
          <a:off x="7797044" y="1075784"/>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 and replace missing values</a:t>
          </a:r>
          <a:endParaRPr lang="es-AR" sz="1800" kern="1200" dirty="0"/>
        </a:p>
      </dsp:txBody>
      <dsp:txXfrm>
        <a:off x="8374236" y="1075784"/>
        <a:ext cx="1731575" cy="1154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30591-268F-49E3-B5C2-AB6FF38C02CB}">
      <dsp:nvSpPr>
        <dsp:cNvPr id="0" name=""/>
        <dsp:cNvSpPr/>
      </dsp:nvSpPr>
      <dsp:spPr>
        <a:xfrm>
          <a:off x="0" y="1075784"/>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GET</a:t>
          </a:r>
          <a:r>
            <a:rPr lang="en-US" sz="1400" kern="1200" baseline="0" dirty="0"/>
            <a:t> request to Wikipedia page</a:t>
          </a:r>
          <a:endParaRPr lang="es-AR" sz="1400" kern="1200" dirty="0"/>
        </a:p>
      </dsp:txBody>
      <dsp:txXfrm>
        <a:off x="577192" y="1075784"/>
        <a:ext cx="1731575" cy="1154383"/>
      </dsp:txXfrm>
    </dsp:sp>
    <dsp:sp modelId="{76269C26-2C90-4BB2-B1CF-5A52F2445996}">
      <dsp:nvSpPr>
        <dsp:cNvPr id="0" name=""/>
        <dsp:cNvSpPr/>
      </dsp:nvSpPr>
      <dsp:spPr>
        <a:xfrm>
          <a:off x="2602320" y="1075784"/>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t>Create a </a:t>
          </a:r>
          <a:r>
            <a:rPr lang="es-AR" sz="1400" b="0" i="0" kern="1200" dirty="0" err="1"/>
            <a:t>BeautifulSoup</a:t>
          </a:r>
          <a:r>
            <a:rPr lang="en-US" sz="1400" b="0" i="0" kern="1200" dirty="0"/>
            <a:t> object from the HTML response</a:t>
          </a:r>
          <a:endParaRPr lang="es-AR" sz="1400" kern="1200" dirty="0"/>
        </a:p>
      </dsp:txBody>
      <dsp:txXfrm>
        <a:off x="3179512" y="1075784"/>
        <a:ext cx="1731575" cy="1154383"/>
      </dsp:txXfrm>
    </dsp:sp>
    <dsp:sp modelId="{3278EA96-8C4C-4584-B574-BA60333A2E8D}">
      <dsp:nvSpPr>
        <dsp:cNvPr id="0" name=""/>
        <dsp:cNvSpPr/>
      </dsp:nvSpPr>
      <dsp:spPr>
        <a:xfrm>
          <a:off x="5199682" y="1075784"/>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i="0" kern="1200" dirty="0"/>
            <a:t>Extract all column/variable names from the HTML</a:t>
          </a:r>
          <a:endParaRPr lang="es-AR" sz="1400" kern="1200" dirty="0"/>
        </a:p>
      </dsp:txBody>
      <dsp:txXfrm>
        <a:off x="5776874" y="1075784"/>
        <a:ext cx="1731575" cy="1154383"/>
      </dsp:txXfrm>
    </dsp:sp>
    <dsp:sp modelId="{039D2BE4-D7F1-45A5-BB8C-8C2F1EB98E49}">
      <dsp:nvSpPr>
        <dsp:cNvPr id="0" name=""/>
        <dsp:cNvSpPr/>
      </dsp:nvSpPr>
      <dsp:spPr>
        <a:xfrm>
          <a:off x="7797044" y="1075784"/>
          <a:ext cx="2885958" cy="11543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Create a data frame by parsing the launch HTML tables</a:t>
          </a:r>
          <a:endParaRPr lang="es-AR" sz="1400" kern="1200" dirty="0"/>
        </a:p>
      </dsp:txBody>
      <dsp:txXfrm>
        <a:off x="8374236" y="1075784"/>
        <a:ext cx="1731575" cy="11543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30591-268F-49E3-B5C2-AB6FF38C02CB}">
      <dsp:nvSpPr>
        <dsp:cNvPr id="0" name=""/>
        <dsp:cNvSpPr/>
      </dsp:nvSpPr>
      <dsp:spPr>
        <a:xfrm>
          <a:off x="0" y="408494"/>
          <a:ext cx="2322335" cy="92893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EDA – E</a:t>
          </a:r>
          <a:r>
            <a:rPr lang="es-AR" sz="1500" kern="1200" dirty="0" err="1"/>
            <a:t>xploratory</a:t>
          </a:r>
          <a:r>
            <a:rPr lang="en-US" sz="1500" kern="1200" dirty="0"/>
            <a:t> data analysis </a:t>
          </a:r>
          <a:endParaRPr lang="es-AR" sz="1500" kern="1200" dirty="0"/>
        </a:p>
      </dsp:txBody>
      <dsp:txXfrm>
        <a:off x="464467" y="408494"/>
        <a:ext cx="1393401" cy="928934"/>
      </dsp:txXfrm>
    </dsp:sp>
    <dsp:sp modelId="{76269C26-2C90-4BB2-B1CF-5A52F2445996}">
      <dsp:nvSpPr>
        <dsp:cNvPr id="0" name=""/>
        <dsp:cNvSpPr/>
      </dsp:nvSpPr>
      <dsp:spPr>
        <a:xfrm>
          <a:off x="2092711" y="408494"/>
          <a:ext cx="2322335" cy="92893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0" i="0" kern="1200" dirty="0"/>
            <a:t>Calculate the number of launches on each site</a:t>
          </a:r>
          <a:endParaRPr lang="es-AR" sz="1500" kern="1200" dirty="0"/>
        </a:p>
      </dsp:txBody>
      <dsp:txXfrm>
        <a:off x="2557178" y="408494"/>
        <a:ext cx="1393401" cy="928934"/>
      </dsp:txXfrm>
    </dsp:sp>
    <dsp:sp modelId="{3278EA96-8C4C-4584-B574-BA60333A2E8D}">
      <dsp:nvSpPr>
        <dsp:cNvPr id="0" name=""/>
        <dsp:cNvSpPr/>
      </dsp:nvSpPr>
      <dsp:spPr>
        <a:xfrm>
          <a:off x="4182812" y="408494"/>
          <a:ext cx="2322335" cy="92893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0" i="0" kern="1200" dirty="0"/>
            <a:t>Calculate the number and occurrence of each orbit</a:t>
          </a:r>
          <a:endParaRPr lang="es-AR" sz="1500" kern="1200" dirty="0"/>
        </a:p>
      </dsp:txBody>
      <dsp:txXfrm>
        <a:off x="4647279" y="408494"/>
        <a:ext cx="1393401" cy="928934"/>
      </dsp:txXfrm>
    </dsp:sp>
    <dsp:sp modelId="{039D2BE4-D7F1-45A5-BB8C-8C2F1EB98E49}">
      <dsp:nvSpPr>
        <dsp:cNvPr id="0" name=""/>
        <dsp:cNvSpPr/>
      </dsp:nvSpPr>
      <dsp:spPr>
        <a:xfrm>
          <a:off x="6272914" y="408494"/>
          <a:ext cx="2322335" cy="92893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Create a landing outcome label from Outcome column</a:t>
          </a:r>
          <a:endParaRPr lang="es-AR" sz="1500" kern="1200" dirty="0"/>
        </a:p>
      </dsp:txBody>
      <dsp:txXfrm>
        <a:off x="6737381" y="408494"/>
        <a:ext cx="1393401" cy="928934"/>
      </dsp:txXfrm>
    </dsp:sp>
    <dsp:sp modelId="{743372DD-F598-4113-8D61-B26863486A24}">
      <dsp:nvSpPr>
        <dsp:cNvPr id="0" name=""/>
        <dsp:cNvSpPr/>
      </dsp:nvSpPr>
      <dsp:spPr>
        <a:xfrm>
          <a:off x="8363016" y="408494"/>
          <a:ext cx="2322335" cy="92893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Export data into CSV</a:t>
          </a:r>
          <a:endParaRPr lang="es-AR" sz="1500" kern="1200" dirty="0"/>
        </a:p>
      </dsp:txBody>
      <dsp:txXfrm>
        <a:off x="8827483" y="408494"/>
        <a:ext cx="1393401" cy="9289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30591-268F-49E3-B5C2-AB6FF38C02CB}">
      <dsp:nvSpPr>
        <dsp:cNvPr id="0" name=""/>
        <dsp:cNvSpPr/>
      </dsp:nvSpPr>
      <dsp:spPr>
        <a:xfrm>
          <a:off x="0" y="292179"/>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Create a NumPy array from the column Class</a:t>
          </a:r>
          <a:endParaRPr lang="es-AR" sz="1100" kern="1200" dirty="0"/>
        </a:p>
      </dsp:txBody>
      <dsp:txXfrm>
        <a:off x="421254" y="292179"/>
        <a:ext cx="1263760" cy="842507"/>
      </dsp:txXfrm>
    </dsp:sp>
    <dsp:sp modelId="{76269C26-2C90-4BB2-B1CF-5A52F2445996}">
      <dsp:nvSpPr>
        <dsp:cNvPr id="0" name=""/>
        <dsp:cNvSpPr/>
      </dsp:nvSpPr>
      <dsp:spPr>
        <a:xfrm>
          <a:off x="1901303" y="292179"/>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i="0" kern="1200" dirty="0"/>
            <a:t>Standardize the data in X</a:t>
          </a:r>
          <a:endParaRPr lang="es-AR" sz="1100" kern="1200" dirty="0"/>
        </a:p>
      </dsp:txBody>
      <dsp:txXfrm>
        <a:off x="2322557" y="292179"/>
        <a:ext cx="1263760" cy="842507"/>
      </dsp:txXfrm>
    </dsp:sp>
    <dsp:sp modelId="{3278EA96-8C4C-4584-B574-BA60333A2E8D}">
      <dsp:nvSpPr>
        <dsp:cNvPr id="0" name=""/>
        <dsp:cNvSpPr/>
      </dsp:nvSpPr>
      <dsp:spPr>
        <a:xfrm>
          <a:off x="3796944" y="292179"/>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i="0" kern="1200" dirty="0"/>
            <a:t>Use the function </a:t>
          </a:r>
          <a:r>
            <a:rPr lang="en-US" sz="1100" b="0" i="0" kern="1200" dirty="0" err="1"/>
            <a:t>train_test_split</a:t>
          </a:r>
          <a:r>
            <a:rPr lang="en-US" sz="1100" b="0" i="0" kern="1200" dirty="0"/>
            <a:t> to split the data X and Y </a:t>
          </a:r>
          <a:endParaRPr lang="es-AR" sz="1100" kern="1200" dirty="0"/>
        </a:p>
      </dsp:txBody>
      <dsp:txXfrm>
        <a:off x="4218198" y="292179"/>
        <a:ext cx="1263760" cy="842507"/>
      </dsp:txXfrm>
    </dsp:sp>
    <dsp:sp modelId="{039D2BE4-D7F1-45A5-BB8C-8C2F1EB98E49}">
      <dsp:nvSpPr>
        <dsp:cNvPr id="0" name=""/>
        <dsp:cNvSpPr/>
      </dsp:nvSpPr>
      <dsp:spPr>
        <a:xfrm>
          <a:off x="5692585" y="292179"/>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Create a logistic regression object then create a </a:t>
          </a:r>
          <a:r>
            <a:rPr lang="en-US" sz="1100" kern="1200" dirty="0" err="1"/>
            <a:t>GridSearchCV</a:t>
          </a:r>
          <a:r>
            <a:rPr lang="en-US" sz="1100" kern="1200" dirty="0"/>
            <a:t> object </a:t>
          </a:r>
          <a:r>
            <a:rPr lang="en-US" sz="1100" kern="1200" dirty="0" err="1"/>
            <a:t>logreg_cv</a:t>
          </a:r>
          <a:endParaRPr lang="es-AR" sz="1100" kern="1200" dirty="0"/>
        </a:p>
      </dsp:txBody>
      <dsp:txXfrm>
        <a:off x="6113839" y="292179"/>
        <a:ext cx="1263760" cy="842507"/>
      </dsp:txXfrm>
    </dsp:sp>
    <dsp:sp modelId="{743372DD-F598-4113-8D61-B26863486A24}">
      <dsp:nvSpPr>
        <dsp:cNvPr id="0" name=""/>
        <dsp:cNvSpPr/>
      </dsp:nvSpPr>
      <dsp:spPr>
        <a:xfrm>
          <a:off x="7588226" y="292179"/>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Calculate the accuracy on the test data using the method score</a:t>
          </a:r>
          <a:endParaRPr lang="es-AR" sz="1100" kern="1200" dirty="0"/>
        </a:p>
      </dsp:txBody>
      <dsp:txXfrm>
        <a:off x="8009480" y="292179"/>
        <a:ext cx="1263760" cy="842507"/>
      </dsp:txXfrm>
    </dsp:sp>
    <dsp:sp modelId="{3DEF2234-4105-4A87-9EE8-5266DF2D858B}">
      <dsp:nvSpPr>
        <dsp:cNvPr id="0" name=""/>
        <dsp:cNvSpPr/>
      </dsp:nvSpPr>
      <dsp:spPr>
        <a:xfrm>
          <a:off x="9483867" y="292179"/>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i="0" kern="1200" dirty="0"/>
            <a:t>Create a support vector machine object then create a </a:t>
          </a:r>
          <a:r>
            <a:rPr lang="en-US" sz="1100" b="0" i="0" kern="1200" dirty="0" err="1"/>
            <a:t>GridSearchCV</a:t>
          </a:r>
          <a:r>
            <a:rPr lang="en-US" sz="1100" b="0" i="0" kern="1200" dirty="0"/>
            <a:t> object </a:t>
          </a:r>
          <a:r>
            <a:rPr lang="en-US" sz="1100" b="0" i="0" kern="1200" dirty="0" err="1"/>
            <a:t>svm_cv</a:t>
          </a:r>
          <a:endParaRPr lang="en-US" sz="1100" kern="1200" dirty="0"/>
        </a:p>
      </dsp:txBody>
      <dsp:txXfrm>
        <a:off x="9905121" y="292179"/>
        <a:ext cx="1263760" cy="8425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30591-268F-49E3-B5C2-AB6FF38C02CB}">
      <dsp:nvSpPr>
        <dsp:cNvPr id="0" name=""/>
        <dsp:cNvSpPr/>
      </dsp:nvSpPr>
      <dsp:spPr>
        <a:xfrm>
          <a:off x="0" y="201744"/>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Calculate the accuracy on the test data using the method score</a:t>
          </a:r>
          <a:endParaRPr lang="es-AR" sz="1100" kern="1200" dirty="0"/>
        </a:p>
      </dsp:txBody>
      <dsp:txXfrm>
        <a:off x="421254" y="201744"/>
        <a:ext cx="1263760" cy="842507"/>
      </dsp:txXfrm>
    </dsp:sp>
    <dsp:sp modelId="{76269C26-2C90-4BB2-B1CF-5A52F2445996}">
      <dsp:nvSpPr>
        <dsp:cNvPr id="0" name=""/>
        <dsp:cNvSpPr/>
      </dsp:nvSpPr>
      <dsp:spPr>
        <a:xfrm>
          <a:off x="1901303" y="201744"/>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i="0" kern="1200" dirty="0"/>
            <a:t>Create a decision tree classifier object then create a </a:t>
          </a:r>
          <a:r>
            <a:rPr lang="en-US" sz="1100" b="0" i="0" kern="1200" dirty="0" err="1"/>
            <a:t>GridSearchCV</a:t>
          </a:r>
          <a:r>
            <a:rPr lang="en-US" sz="1100" b="0" i="0" kern="1200" dirty="0"/>
            <a:t> object </a:t>
          </a:r>
          <a:r>
            <a:rPr lang="en-US" sz="1100" b="0" i="0" kern="1200" dirty="0" err="1"/>
            <a:t>tree_cv</a:t>
          </a:r>
          <a:endParaRPr lang="es-AR" sz="1100" kern="1200" dirty="0"/>
        </a:p>
      </dsp:txBody>
      <dsp:txXfrm>
        <a:off x="2322557" y="201744"/>
        <a:ext cx="1263760" cy="842507"/>
      </dsp:txXfrm>
    </dsp:sp>
    <dsp:sp modelId="{3278EA96-8C4C-4584-B574-BA60333A2E8D}">
      <dsp:nvSpPr>
        <dsp:cNvPr id="0" name=""/>
        <dsp:cNvSpPr/>
      </dsp:nvSpPr>
      <dsp:spPr>
        <a:xfrm>
          <a:off x="3796944" y="201744"/>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i="0" kern="1200" dirty="0"/>
            <a:t>Calculate the accuracy of </a:t>
          </a:r>
          <a:r>
            <a:rPr lang="en-US" sz="1100" b="0" i="0" kern="1200" dirty="0" err="1"/>
            <a:t>tree_cv</a:t>
          </a:r>
          <a:r>
            <a:rPr lang="en-US" sz="1100" b="0" i="0" kern="1200" dirty="0"/>
            <a:t> on the test data using the method score</a:t>
          </a:r>
          <a:endParaRPr lang="es-AR" sz="1100" b="0" i="0" kern="1200" dirty="0"/>
        </a:p>
      </dsp:txBody>
      <dsp:txXfrm>
        <a:off x="4218198" y="201744"/>
        <a:ext cx="1263760" cy="842507"/>
      </dsp:txXfrm>
    </dsp:sp>
    <dsp:sp modelId="{039D2BE4-D7F1-45A5-BB8C-8C2F1EB98E49}">
      <dsp:nvSpPr>
        <dsp:cNvPr id="0" name=""/>
        <dsp:cNvSpPr/>
      </dsp:nvSpPr>
      <dsp:spPr>
        <a:xfrm>
          <a:off x="5692585" y="201744"/>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Create a k nearest neighbors object then create a </a:t>
          </a:r>
          <a:r>
            <a:rPr lang="en-US" sz="1100" kern="1200" dirty="0" err="1"/>
            <a:t>GridSearchCV</a:t>
          </a:r>
          <a:r>
            <a:rPr lang="en-US" sz="1100" kern="1200" dirty="0"/>
            <a:t> object </a:t>
          </a:r>
          <a:r>
            <a:rPr lang="en-US" sz="1100" kern="1200" dirty="0" err="1"/>
            <a:t>knn_cv</a:t>
          </a:r>
          <a:endParaRPr lang="es-AR" sz="1100" kern="1200" dirty="0"/>
        </a:p>
      </dsp:txBody>
      <dsp:txXfrm>
        <a:off x="6113839" y="201744"/>
        <a:ext cx="1263760" cy="842507"/>
      </dsp:txXfrm>
    </dsp:sp>
    <dsp:sp modelId="{743372DD-F598-4113-8D61-B26863486A24}">
      <dsp:nvSpPr>
        <dsp:cNvPr id="0" name=""/>
        <dsp:cNvSpPr/>
      </dsp:nvSpPr>
      <dsp:spPr>
        <a:xfrm>
          <a:off x="7588226" y="201744"/>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Calculate the accuracy of </a:t>
          </a:r>
          <a:r>
            <a:rPr lang="en-US" sz="1100" kern="1200" dirty="0" err="1"/>
            <a:t>knn_cv</a:t>
          </a:r>
          <a:r>
            <a:rPr lang="en-US" sz="1100" kern="1200" dirty="0"/>
            <a:t> on the test data using the method score</a:t>
          </a:r>
          <a:endParaRPr lang="es-AR" sz="1100" kern="1200" dirty="0"/>
        </a:p>
      </dsp:txBody>
      <dsp:txXfrm>
        <a:off x="8009480" y="201744"/>
        <a:ext cx="1263760" cy="842507"/>
      </dsp:txXfrm>
    </dsp:sp>
    <dsp:sp modelId="{3DEF2234-4105-4A87-9EE8-5266DF2D858B}">
      <dsp:nvSpPr>
        <dsp:cNvPr id="0" name=""/>
        <dsp:cNvSpPr/>
      </dsp:nvSpPr>
      <dsp:spPr>
        <a:xfrm>
          <a:off x="9483867" y="201744"/>
          <a:ext cx="2106267" cy="842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i="0" kern="1200" dirty="0"/>
            <a:t>Find the method performs best</a:t>
          </a:r>
          <a:endParaRPr lang="es-AR" sz="1100" b="0" i="0" kern="1200" dirty="0"/>
        </a:p>
      </dsp:txBody>
      <dsp:txXfrm>
        <a:off x="9905121" y="201744"/>
        <a:ext cx="1263760" cy="8425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215058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Poket-FF/Applied-Data-Science-Capstone/blob/main/Module%201%20-%20Introductio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oket-FF/Applied-Data-Science-Capstone/blob/main/Module%202%20-%20Exploratory%20Data%20Analysis%20(EDA)/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Poket-FF/Applied-Data-Science-Capstone/blob/main/Module%202%20-%20Exploratory%20Data%20Analysis%20(EDA)/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oket-FF/Applied-Data-Science-Capstone/blob/main/Module%203%20-%20Interactive%20Visual%20Analytics%20and%20Dashboard/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oket-FF/Applied-Data-Science-Capstone/blob/main/Module%203%20-%20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hyperlink" Target="https://github.com/Poket-FF/Applied-Data-Science-Capstone/blob/main/Module%204%20-%20Predictive%20Analysis%20(Classification)/SpaceX_Machine%20Learning%20Prediction_Part_5.ipynb" TargetMode="Externa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Poket-FF/Applied-Data-Science-Capstone/blob/main/Module%201%20-%20Introductio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Poket-FF/Applied-Data-Science-Capstone/blob/main/Module%201%20-%20Introductio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a:t>
            </a:r>
          </a:p>
          <a:p>
            <a:r>
              <a:rPr lang="en-US" dirty="0">
                <a:solidFill>
                  <a:schemeClr val="bg2"/>
                </a:solidFill>
                <a:latin typeface="Abadi" panose="020B0604020104020204" pitchFamily="34" charset="0"/>
                <a:ea typeface="SF Pro" pitchFamily="2" charset="0"/>
                <a:cs typeface="SF Pro" pitchFamily="2" charset="0"/>
              </a:rPr>
              <a:t>8/14/24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5837"/>
            <a:ext cx="10687961" cy="2033163"/>
          </a:xfrm>
          <a:prstGeom prst="rect">
            <a:avLst/>
          </a:prstGeom>
        </p:spPr>
        <p:txBody>
          <a:bodyPr/>
          <a:lstStyle/>
          <a:p>
            <a:pPr marL="0" indent="0">
              <a:buNone/>
            </a:pPr>
            <a:r>
              <a:rPr lang="en-US" sz="2800" dirty="0">
                <a:solidFill>
                  <a:schemeClr val="accent3">
                    <a:lumMod val="25000"/>
                  </a:schemeClr>
                </a:solidFill>
                <a:latin typeface="Abadi"/>
              </a:rPr>
              <a:t>We performed an exploratory data analysis (EDA) and calculated some important data.</a:t>
            </a:r>
          </a:p>
          <a:p>
            <a:pPr marL="0" indent="0">
              <a:buNone/>
            </a:pPr>
            <a:r>
              <a:rPr lang="en-US" dirty="0">
                <a:solidFill>
                  <a:schemeClr val="accent3">
                    <a:lumMod val="25000"/>
                  </a:schemeClr>
                </a:solidFill>
                <a:latin typeface="Abadi"/>
              </a:rPr>
              <a:t>Then, we created a CSV file with the selected data.</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ED10D532-5F8A-35D2-268E-1350CF4506B8}"/>
              </a:ext>
            </a:extLst>
          </p:cNvPr>
          <p:cNvSpPr txBox="1">
            <a:spLocks/>
          </p:cNvSpPr>
          <p:nvPr/>
        </p:nvSpPr>
        <p:spPr>
          <a:xfrm>
            <a:off x="850396" y="4988945"/>
            <a:ext cx="10687961" cy="4016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GitHub URL of the completed data wrangling notebook</a:t>
            </a:r>
            <a:endParaRPr lang="en-US" dirty="0">
              <a:solidFill>
                <a:schemeClr val="accent1"/>
              </a:solidFill>
            </a:endParaRPr>
          </a:p>
        </p:txBody>
      </p:sp>
      <p:graphicFrame>
        <p:nvGraphicFramePr>
          <p:cNvPr id="7" name="Diagrama 6">
            <a:extLst>
              <a:ext uri="{FF2B5EF4-FFF2-40B4-BE49-F238E27FC236}">
                <a16:creationId xmlns:a16="http://schemas.microsoft.com/office/drawing/2014/main" id="{CAFBBA99-5795-6690-11AC-A609D0A8A067}"/>
              </a:ext>
            </a:extLst>
          </p:cNvPr>
          <p:cNvGraphicFramePr/>
          <p:nvPr>
            <p:extLst>
              <p:ext uri="{D42A27DB-BD31-4B8C-83A1-F6EECF244321}">
                <p14:modId xmlns:p14="http://schemas.microsoft.com/office/powerpoint/2010/main" val="4011676967"/>
              </p:ext>
            </p:extLst>
          </p:nvPr>
        </p:nvGraphicFramePr>
        <p:xfrm>
          <a:off x="850396" y="3336052"/>
          <a:ext cx="10687961" cy="17459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71594" cy="342966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plotted the followings types of charts:</a:t>
            </a:r>
          </a:p>
          <a:p>
            <a:pPr>
              <a:lnSpc>
                <a:spcPct val="100000"/>
              </a:lnSpc>
              <a:spcBef>
                <a:spcPts val="1400"/>
              </a:spcBef>
            </a:pPr>
            <a:r>
              <a:rPr lang="en-US" sz="2200" b="1" dirty="0" err="1">
                <a:solidFill>
                  <a:schemeClr val="accent3">
                    <a:lumMod val="25000"/>
                  </a:schemeClr>
                </a:solidFill>
                <a:latin typeface="Abadi"/>
              </a:rPr>
              <a:t>Catplot</a:t>
            </a:r>
            <a:r>
              <a:rPr lang="en-US" sz="2200" b="1" dirty="0">
                <a:solidFill>
                  <a:schemeClr val="accent3">
                    <a:lumMod val="25000"/>
                  </a:schemeClr>
                </a:solidFill>
                <a:latin typeface="Abadi"/>
              </a:rPr>
              <a:t>: </a:t>
            </a:r>
            <a:r>
              <a:rPr lang="en-US" sz="2200" dirty="0">
                <a:solidFill>
                  <a:schemeClr val="accent3">
                    <a:lumMod val="25000"/>
                  </a:schemeClr>
                </a:solidFill>
                <a:latin typeface="Abadi"/>
              </a:rPr>
              <a:t>to see how the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(indicating the continuous launch attempts.) and Payload/Launch site variables would affect the launch outcome. Also, to visualize the relationship between “Payload Mass and Launch Site”,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Orbit type” and “Payload Mass and Orbit type”.</a:t>
            </a:r>
          </a:p>
          <a:p>
            <a:pPr>
              <a:lnSpc>
                <a:spcPct val="100000"/>
              </a:lnSpc>
              <a:spcBef>
                <a:spcPts val="1400"/>
              </a:spcBef>
            </a:pPr>
            <a:r>
              <a:rPr lang="en-US" sz="2200" b="1" dirty="0" err="1">
                <a:solidFill>
                  <a:schemeClr val="accent3">
                    <a:lumMod val="25000"/>
                  </a:schemeClr>
                </a:solidFill>
                <a:latin typeface="Abadi"/>
              </a:rPr>
              <a:t>Barplot</a:t>
            </a:r>
            <a:r>
              <a:rPr lang="en-US" sz="2200" b="1" dirty="0">
                <a:solidFill>
                  <a:schemeClr val="accent3">
                    <a:lumMod val="25000"/>
                  </a:schemeClr>
                </a:solidFill>
                <a:latin typeface="Abadi"/>
              </a:rPr>
              <a:t>: </a:t>
            </a:r>
            <a:r>
              <a:rPr lang="en-US" sz="2200" dirty="0">
                <a:solidFill>
                  <a:schemeClr val="accent3">
                    <a:lumMod val="25000"/>
                  </a:schemeClr>
                </a:solidFill>
                <a:latin typeface="Abadi"/>
              </a:rPr>
              <a:t>to visualize the relationship between success rate of each orbit type.</a:t>
            </a:r>
          </a:p>
          <a:p>
            <a:pPr>
              <a:lnSpc>
                <a:spcPct val="100000"/>
              </a:lnSpc>
              <a:spcBef>
                <a:spcPts val="1400"/>
              </a:spcBef>
            </a:pPr>
            <a:r>
              <a:rPr lang="en-US" sz="2200" b="1" dirty="0">
                <a:solidFill>
                  <a:schemeClr val="accent3">
                    <a:lumMod val="25000"/>
                  </a:schemeClr>
                </a:solidFill>
                <a:latin typeface="Abadi"/>
              </a:rPr>
              <a:t>Line chart: </a:t>
            </a:r>
            <a:r>
              <a:rPr lang="en-US" sz="2200" dirty="0">
                <a:solidFill>
                  <a:schemeClr val="accent3">
                    <a:lumMod val="25000"/>
                  </a:schemeClr>
                </a:solidFill>
                <a:latin typeface="Abadi"/>
              </a:rPr>
              <a:t>to visualize the launch success yearly trend.</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84A6C094-3B7E-00D0-28B4-9F6A717905BF}"/>
              </a:ext>
            </a:extLst>
          </p:cNvPr>
          <p:cNvSpPr txBox="1">
            <a:spLocks/>
          </p:cNvSpPr>
          <p:nvPr/>
        </p:nvSpPr>
        <p:spPr>
          <a:xfrm>
            <a:off x="850396" y="5702378"/>
            <a:ext cx="10687961" cy="4016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GitHub URL of the completed EDA with data visualization notebook</a:t>
            </a:r>
            <a:endParaRPr lang="en-US" dirty="0">
              <a:solidFill>
                <a:schemeClr val="accent1"/>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0895"/>
            <a:ext cx="10768347" cy="4125748"/>
          </a:xfrm>
          <a:prstGeom prst="rect">
            <a:avLst/>
          </a:prstGeom>
        </p:spPr>
        <p:txBody>
          <a:bodyPr lIns="91440" tIns="45720" rIns="91440" bIns="45720" anchor="t"/>
          <a:lstStyle/>
          <a:p>
            <a:pPr marL="0" indent="0">
              <a:buNone/>
            </a:pPr>
            <a:r>
              <a:rPr lang="en-US" sz="2400" dirty="0"/>
              <a:t>The SQL queries were:</a:t>
            </a:r>
          </a:p>
          <a:p>
            <a:r>
              <a:rPr lang="en-US" sz="1600" dirty="0"/>
              <a:t>Display the names of the unique launch sites in the space mission.</a:t>
            </a:r>
          </a:p>
          <a:p>
            <a:r>
              <a:rPr lang="en-US" sz="1600" dirty="0"/>
              <a:t>Display 5 records where launch sites begin with the string ‘</a:t>
            </a:r>
            <a:r>
              <a:rPr lang="en-US" sz="1600" dirty="0" err="1"/>
              <a:t>CCA</a:t>
            </a:r>
            <a:r>
              <a:rPr lang="en-US" sz="1600" dirty="0"/>
              <a:t>’.</a:t>
            </a:r>
          </a:p>
          <a:p>
            <a:r>
              <a:rPr lang="en-US" sz="1600" dirty="0"/>
              <a:t>Display the total payload mass carried by boosters launched by NASA (CRS).</a:t>
            </a:r>
          </a:p>
          <a:p>
            <a:r>
              <a:rPr lang="en-US" sz="1600" dirty="0"/>
              <a:t>Display average payload mass carried by booster version F9 v1.1.</a:t>
            </a:r>
          </a:p>
          <a:p>
            <a:r>
              <a:rPr lang="en-US" sz="1600" dirty="0"/>
              <a:t>List the date when the first </a:t>
            </a:r>
            <a:r>
              <a:rPr lang="en-US" sz="1600" dirty="0" err="1"/>
              <a:t>succesful</a:t>
            </a:r>
            <a:r>
              <a:rPr lang="en-US" sz="1600" dirty="0"/>
              <a:t> landing outcome in ground pad was achieved.</a:t>
            </a:r>
          </a:p>
          <a:p>
            <a:r>
              <a:rPr lang="en-US" sz="1600" dirty="0"/>
              <a:t>List the names of the boosters which have success in drone ship and have payload mass greater than 4000 but less than 6000.</a:t>
            </a:r>
          </a:p>
          <a:p>
            <a:r>
              <a:rPr lang="en-US" sz="1600" dirty="0"/>
              <a:t>List the total number of successful and failure mission outcomes.</a:t>
            </a:r>
          </a:p>
          <a:p>
            <a:r>
              <a:rPr lang="en-US" sz="1600" dirty="0"/>
              <a:t>List the names of the </a:t>
            </a:r>
            <a:r>
              <a:rPr lang="en-US" sz="1600" dirty="0" err="1"/>
              <a:t>booster_versions</a:t>
            </a:r>
            <a:r>
              <a:rPr lang="en-US" sz="1600" dirty="0"/>
              <a:t> which have carried the maximum payload mass. Use a subquery.</a:t>
            </a:r>
          </a:p>
          <a:p>
            <a:r>
              <a:rPr lang="en-US" sz="1600" dirty="0"/>
              <a:t>List the records which will display the month names, failure </a:t>
            </a:r>
            <a:r>
              <a:rPr lang="en-US" sz="1600" dirty="0" err="1"/>
              <a:t>landing_outcomes</a:t>
            </a:r>
            <a:r>
              <a:rPr lang="en-US" sz="1600" dirty="0"/>
              <a:t> in drone ship ,booster versions, </a:t>
            </a:r>
            <a:r>
              <a:rPr lang="en-US" sz="1600" dirty="0" err="1"/>
              <a:t>launch_site</a:t>
            </a:r>
            <a:r>
              <a:rPr lang="en-US" sz="1600" dirty="0"/>
              <a:t> for the months in year 2015.</a:t>
            </a:r>
          </a:p>
          <a:p>
            <a:r>
              <a:rPr lang="en-US" sz="1600" dirty="0"/>
              <a:t>Rank the count of landing outcomes (such as Failure (drone ship) or Success (ground pad)) between the date 2010-06-04 and 2017-03-20, in descending order.</a:t>
            </a:r>
          </a:p>
          <a:p>
            <a:endParaRPr lang="en-US" sz="1600" dirty="0"/>
          </a:p>
          <a:p>
            <a:endParaRPr lang="en-US" sz="1600" dirty="0"/>
          </a:p>
          <a:p>
            <a:endParaRPr lang="en-US" sz="2400" dirty="0"/>
          </a:p>
          <a:p>
            <a:endParaRPr lang="en-US" sz="2400" dirty="0"/>
          </a:p>
          <a:p>
            <a:endParaRPr lang="en-US" sz="2400" dirty="0"/>
          </a:p>
          <a:p>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 Placeholder 2">
            <a:extLst>
              <a:ext uri="{FF2B5EF4-FFF2-40B4-BE49-F238E27FC236}">
                <a16:creationId xmlns:a16="http://schemas.microsoft.com/office/drawing/2014/main" id="{72F3984A-9EE4-1D7A-C245-87AC7796FD94}"/>
              </a:ext>
            </a:extLst>
          </p:cNvPr>
          <p:cNvSpPr txBox="1">
            <a:spLocks/>
          </p:cNvSpPr>
          <p:nvPr/>
        </p:nvSpPr>
        <p:spPr>
          <a:xfrm>
            <a:off x="850396" y="5782762"/>
            <a:ext cx="10687961" cy="4016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1"/>
                </a:solidFill>
                <a:latin typeface="Abadi" panose="020B0604020104020204" pitchFamily="34" charset="0"/>
                <a:hlinkClick r:id="rId4">
                  <a:extLst>
                    <a:ext uri="{A12FA001-AC4F-418D-AE19-62706E023703}">
                      <ahyp:hlinkClr xmlns:ahyp="http://schemas.microsoft.com/office/drawing/2018/hyperlinkcolor" val="tx"/>
                    </a:ext>
                  </a:extLst>
                </a:hlinkClick>
              </a:rPr>
              <a:t>GitHub URL of the completed EDA with SQL notebook</a:t>
            </a:r>
            <a:endParaRPr lang="en-US" dirty="0">
              <a:solidFill>
                <a:schemeClr val="accent1"/>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87640"/>
            <a:ext cx="10515600" cy="380832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Objects added to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Circle and marker at Launch sites coordinates with a popup label showing their names.</a:t>
            </a:r>
          </a:p>
          <a:p>
            <a:pPr>
              <a:lnSpc>
                <a:spcPct val="100000"/>
              </a:lnSpc>
              <a:spcBef>
                <a:spcPts val="1400"/>
              </a:spcBef>
            </a:pPr>
            <a:r>
              <a:rPr lang="en-US" sz="2200" dirty="0">
                <a:solidFill>
                  <a:schemeClr val="accent3">
                    <a:lumMod val="25000"/>
                  </a:schemeClr>
                </a:solidFill>
                <a:latin typeface="Abadi" panose="020B0604020104020204" pitchFamily="34" charset="0"/>
              </a:rPr>
              <a:t>Markers clusters.</a:t>
            </a:r>
          </a:p>
          <a:p>
            <a:pPr>
              <a:lnSpc>
                <a:spcPct val="100000"/>
              </a:lnSpc>
              <a:spcBef>
                <a:spcPts val="1400"/>
              </a:spcBef>
            </a:pPr>
            <a:r>
              <a:rPr lang="en-US" sz="2200" dirty="0">
                <a:solidFill>
                  <a:schemeClr val="accent3">
                    <a:lumMod val="25000"/>
                  </a:schemeClr>
                </a:solidFill>
                <a:latin typeface="Abadi" panose="020B0604020104020204" pitchFamily="34" charset="0"/>
              </a:rPr>
              <a:t>Lines to indicate distance between different places.</a:t>
            </a:r>
          </a:p>
          <a:p>
            <a:pPr>
              <a:lnSpc>
                <a:spcPct val="100000"/>
              </a:lnSpc>
              <a:spcBef>
                <a:spcPts val="1400"/>
              </a:spcBef>
            </a:pPr>
            <a:r>
              <a:rPr lang="en-US" sz="2200" dirty="0">
                <a:solidFill>
                  <a:schemeClr val="accent3">
                    <a:lumMod val="25000"/>
                  </a:schemeClr>
                </a:solidFill>
                <a:latin typeface="Abadi" panose="020B0604020104020204" pitchFamily="34" charset="0"/>
              </a:rPr>
              <a:t>Markers to indicate the outcome of the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A74A4518-703F-F6B0-0FDE-45ED30AA48A2}"/>
              </a:ext>
            </a:extLst>
          </p:cNvPr>
          <p:cNvSpPr txBox="1">
            <a:spLocks/>
          </p:cNvSpPr>
          <p:nvPr/>
        </p:nvSpPr>
        <p:spPr>
          <a:xfrm>
            <a:off x="850396" y="5782762"/>
            <a:ext cx="10687961" cy="4016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GitHub URL of the completed interactive map with Folium map notebook</a:t>
            </a:r>
            <a:endParaRPr lang="en-US" dirty="0">
              <a:solidFill>
                <a:schemeClr val="accent1"/>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E3EC576F-8D60-5496-3010-36ED845B0A30}"/>
              </a:ext>
            </a:extLst>
          </p:cNvPr>
          <p:cNvSpPr txBox="1">
            <a:spLocks/>
          </p:cNvSpPr>
          <p:nvPr/>
        </p:nvSpPr>
        <p:spPr>
          <a:xfrm>
            <a:off x="838200" y="1587640"/>
            <a:ext cx="10515600" cy="31250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400" dirty="0">
                <a:solidFill>
                  <a:schemeClr val="accent3">
                    <a:lumMod val="25000"/>
                  </a:schemeClr>
                </a:solidFill>
                <a:latin typeface="Abadi" panose="020B0604020104020204" pitchFamily="34" charset="0"/>
              </a:rPr>
              <a:t>Plots and interactions used in the dashboard:</a:t>
            </a:r>
          </a:p>
          <a:p>
            <a:pPr>
              <a:lnSpc>
                <a:spcPct val="100000"/>
              </a:lnSpc>
              <a:spcBef>
                <a:spcPts val="1400"/>
              </a:spcBef>
            </a:pPr>
            <a:r>
              <a:rPr lang="en-US" sz="2400" dirty="0">
                <a:solidFill>
                  <a:schemeClr val="accent3">
                    <a:lumMod val="25000"/>
                  </a:schemeClr>
                </a:solidFill>
                <a:latin typeface="Abadi" panose="020B0604020104020204" pitchFamily="34" charset="0"/>
              </a:rPr>
              <a:t>Dropdown list to select a launch site.</a:t>
            </a:r>
          </a:p>
          <a:p>
            <a:pPr marL="228600" indent="-228600" algn="l" rtl="0" eaLnBrk="1" latinLnBrk="0" hangingPunct="1">
              <a:spcBef>
                <a:spcPts val="1400"/>
              </a:spcBef>
              <a:spcAft>
                <a:spcPts val="0"/>
              </a:spcAft>
              <a:buClrTx/>
              <a:buSzPts val="2200"/>
              <a:buFont typeface="Arial" panose="020B0604020202020204" pitchFamily="34" charset="0"/>
              <a:buChar char="•"/>
            </a:pPr>
            <a:r>
              <a:rPr lang="en-US" sz="2400" kern="1200" dirty="0">
                <a:solidFill>
                  <a:srgbClr val="292929"/>
                </a:solidFill>
                <a:effectLst/>
                <a:latin typeface="Abadi" panose="020B0604020104020204" pitchFamily="34" charset="0"/>
                <a:ea typeface="+mn-ea"/>
                <a:cs typeface="+mn-cs"/>
              </a:rPr>
              <a:t>Pie plot to compare the success of the mission.</a:t>
            </a:r>
          </a:p>
          <a:p>
            <a:pPr marL="228600" indent="-228600" algn="l" rtl="0" eaLnBrk="1" latinLnBrk="0" hangingPunct="1">
              <a:spcBef>
                <a:spcPts val="1400"/>
              </a:spcBef>
              <a:spcAft>
                <a:spcPts val="0"/>
              </a:spcAft>
              <a:buClrTx/>
              <a:buSzPts val="2200"/>
              <a:buFont typeface="Arial" panose="020B0604020202020204" pitchFamily="34" charset="0"/>
              <a:buChar char="•"/>
            </a:pPr>
            <a:r>
              <a:rPr lang="en-US" sz="2400" dirty="0">
                <a:solidFill>
                  <a:srgbClr val="292929"/>
                </a:solidFill>
                <a:latin typeface="Abadi" panose="020B0604020104020204" pitchFamily="34" charset="0"/>
              </a:rPr>
              <a:t>Scatter plot: Outcome of the mission vs Payload mass.</a:t>
            </a:r>
          </a:p>
          <a:p>
            <a:pPr marL="228600" indent="-228600" algn="l" rtl="0" eaLnBrk="1" latinLnBrk="0" hangingPunct="1">
              <a:spcBef>
                <a:spcPts val="1400"/>
              </a:spcBef>
              <a:spcAft>
                <a:spcPts val="0"/>
              </a:spcAft>
              <a:buClrTx/>
              <a:buSzPts val="2200"/>
              <a:buFont typeface="Arial" panose="020B0604020202020204" pitchFamily="34" charset="0"/>
              <a:buChar char="•"/>
            </a:pPr>
            <a:r>
              <a:rPr lang="en-US" sz="2400" kern="1200" dirty="0">
                <a:solidFill>
                  <a:srgbClr val="292929"/>
                </a:solidFill>
                <a:effectLst/>
                <a:latin typeface="Abadi" panose="020B0604020104020204" pitchFamily="34" charset="0"/>
                <a:ea typeface="+mn-ea"/>
                <a:cs typeface="+mn-cs"/>
              </a:rPr>
              <a:t>Range slider for the scatter plot to change the Payload mass range</a:t>
            </a:r>
            <a:r>
              <a:rPr lang="en-US" sz="1800" kern="1200" dirty="0">
                <a:solidFill>
                  <a:srgbClr val="292929"/>
                </a:solidFill>
                <a:effectLst/>
                <a:latin typeface="Abadi" panose="020B0604020104020204" pitchFamily="34" charset="0"/>
                <a:ea typeface="+mn-ea"/>
                <a:cs typeface="+mn-cs"/>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a:p>
            <a:endParaRPr lang="en-US" dirty="0"/>
          </a:p>
        </p:txBody>
      </p:sp>
      <p:sp>
        <p:nvSpPr>
          <p:cNvPr id="6" name="Text Placeholder 2">
            <a:extLst>
              <a:ext uri="{FF2B5EF4-FFF2-40B4-BE49-F238E27FC236}">
                <a16:creationId xmlns:a16="http://schemas.microsoft.com/office/drawing/2014/main" id="{B0708C79-728E-4CAE-716C-ADBF25F0E630}"/>
              </a:ext>
            </a:extLst>
          </p:cNvPr>
          <p:cNvSpPr txBox="1">
            <a:spLocks/>
          </p:cNvSpPr>
          <p:nvPr/>
        </p:nvSpPr>
        <p:spPr>
          <a:xfrm>
            <a:off x="850396" y="5370781"/>
            <a:ext cx="10687961" cy="4016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rgbClr val="0563C1"/>
                </a:solidFill>
                <a:latin typeface="Abadi" panose="020B0604020104020204" pitchFamily="34" charset="0"/>
                <a:hlinkClick r:id="rId3">
                  <a:extLst>
                    <a:ext uri="{A12FA001-AC4F-418D-AE19-62706E023703}">
                      <ahyp:hlinkClr xmlns:ahyp="http://schemas.microsoft.com/office/drawing/2018/hyperlinkcolor" val="tx"/>
                    </a:ext>
                  </a:extLst>
                </a:hlinkClick>
              </a:rPr>
              <a:t>GitHub URL of the completed interactive </a:t>
            </a:r>
            <a:r>
              <a:rPr lang="en-US" sz="2200" dirty="0" err="1">
                <a:solidFill>
                  <a:srgbClr val="0563C1"/>
                </a:solidFill>
                <a:latin typeface="Abadi" panose="020B0604020104020204" pitchFamily="34" charset="0"/>
                <a:hlinkClick r:id="rId3">
                  <a:extLst>
                    <a:ext uri="{A12FA001-AC4F-418D-AE19-62706E023703}">
                      <ahyp:hlinkClr xmlns:ahyp="http://schemas.microsoft.com/office/drawing/2018/hyperlinkcolor" val="tx"/>
                    </a:ext>
                  </a:extLst>
                </a:hlinkClick>
              </a:rPr>
              <a:t>Plotly</a:t>
            </a:r>
            <a:r>
              <a:rPr lang="en-US" sz="2200" dirty="0">
                <a:solidFill>
                  <a:srgbClr val="0563C1"/>
                </a:solidFill>
                <a:latin typeface="Abadi" panose="020B0604020104020204" pitchFamily="34" charset="0"/>
                <a:hlinkClick r:id="rId3">
                  <a:extLst>
                    <a:ext uri="{A12FA001-AC4F-418D-AE19-62706E023703}">
                      <ahyp:hlinkClr xmlns:ahyp="http://schemas.microsoft.com/office/drawing/2018/hyperlinkcolor" val="tx"/>
                    </a:ext>
                  </a:extLst>
                </a:hlinkClick>
              </a:rPr>
              <a:t> Dash lab </a:t>
            </a: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notebook</a:t>
            </a:r>
            <a:endParaRPr lang="en-US" dirty="0">
              <a:solidFill>
                <a:schemeClr val="accent1"/>
              </a:solidFill>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46E4438D-BB52-3400-BAAA-575A65C01493}"/>
              </a:ext>
            </a:extLst>
          </p:cNvPr>
          <p:cNvSpPr txBox="1">
            <a:spLocks/>
          </p:cNvSpPr>
          <p:nvPr/>
        </p:nvSpPr>
        <p:spPr>
          <a:xfrm>
            <a:off x="770011" y="1395837"/>
            <a:ext cx="10687961" cy="20331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3">
                    <a:lumMod val="25000"/>
                  </a:schemeClr>
                </a:solidFill>
                <a:latin typeface="Abadi" panose="020B0604020104020204" pitchFamily="34" charset="0"/>
              </a:rPr>
              <a:t>First, we loaded the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and then we standardized the data. Then, we apply each method of classification using </a:t>
            </a:r>
            <a:r>
              <a:rPr lang="en-US" sz="2400" dirty="0" err="1">
                <a:solidFill>
                  <a:schemeClr val="accent3">
                    <a:lumMod val="25000"/>
                  </a:schemeClr>
                </a:solidFill>
                <a:latin typeface="Abadi" panose="020B0604020104020204" pitchFamily="34" charset="0"/>
              </a:rPr>
              <a:t>GridSearchCV</a:t>
            </a:r>
            <a:r>
              <a:rPr lang="en-US" sz="2400" dirty="0">
                <a:solidFill>
                  <a:schemeClr val="accent3">
                    <a:lumMod val="25000"/>
                  </a:schemeClr>
                </a:solidFill>
                <a:latin typeface="Abadi" panose="020B0604020104020204" pitchFamily="34" charset="0"/>
              </a:rPr>
              <a:t>.</a:t>
            </a:r>
          </a:p>
          <a:p>
            <a:pPr marL="0" indent="0">
              <a:buFont typeface="Arial" panose="020B0604020202020204" pitchFamily="34" charset="0"/>
              <a:buNone/>
            </a:pPr>
            <a:r>
              <a:rPr lang="en-US" sz="2400" dirty="0">
                <a:solidFill>
                  <a:schemeClr val="accent3">
                    <a:lumMod val="25000"/>
                  </a:schemeClr>
                </a:solidFill>
                <a:latin typeface="Abadi" panose="020B0604020104020204" pitchFamily="34" charset="0"/>
              </a:rPr>
              <a:t>Finally, we compare each method score to find the best performing classification model.</a:t>
            </a:r>
            <a:endParaRPr lang="en-US" sz="2400" dirty="0">
              <a:latin typeface="Abadi" panose="020B0604020104020204" pitchFamily="34" charset="0"/>
            </a:endParaRPr>
          </a:p>
          <a:p>
            <a:endParaRPr lang="en-US" dirty="0"/>
          </a:p>
        </p:txBody>
      </p:sp>
      <p:sp>
        <p:nvSpPr>
          <p:cNvPr id="6" name="Text Placeholder 2">
            <a:extLst>
              <a:ext uri="{FF2B5EF4-FFF2-40B4-BE49-F238E27FC236}">
                <a16:creationId xmlns:a16="http://schemas.microsoft.com/office/drawing/2014/main" id="{66B0EC90-9EFB-65EF-1DF0-1D4E764DC7DF}"/>
              </a:ext>
            </a:extLst>
          </p:cNvPr>
          <p:cNvSpPr txBox="1">
            <a:spLocks/>
          </p:cNvSpPr>
          <p:nvPr/>
        </p:nvSpPr>
        <p:spPr>
          <a:xfrm>
            <a:off x="850396" y="5611936"/>
            <a:ext cx="10687961" cy="4016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GitHub URL of the completed predictive analysis lab notebook</a:t>
            </a:r>
            <a:endParaRPr lang="en-US" dirty="0">
              <a:solidFill>
                <a:schemeClr val="accent1"/>
              </a:solidFill>
            </a:endParaRPr>
          </a:p>
        </p:txBody>
      </p:sp>
      <p:graphicFrame>
        <p:nvGraphicFramePr>
          <p:cNvPr id="7" name="Diagrama 6">
            <a:extLst>
              <a:ext uri="{FF2B5EF4-FFF2-40B4-BE49-F238E27FC236}">
                <a16:creationId xmlns:a16="http://schemas.microsoft.com/office/drawing/2014/main" id="{381C8E7F-2FB7-A0CD-6CDC-6212DE142BD1}"/>
              </a:ext>
            </a:extLst>
          </p:cNvPr>
          <p:cNvGraphicFramePr/>
          <p:nvPr>
            <p:extLst>
              <p:ext uri="{D42A27DB-BD31-4B8C-83A1-F6EECF244321}">
                <p14:modId xmlns:p14="http://schemas.microsoft.com/office/powerpoint/2010/main" val="1201216292"/>
              </p:ext>
            </p:extLst>
          </p:nvPr>
        </p:nvGraphicFramePr>
        <p:xfrm>
          <a:off x="381837" y="2937259"/>
          <a:ext cx="11595797" cy="1426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a 7">
            <a:extLst>
              <a:ext uri="{FF2B5EF4-FFF2-40B4-BE49-F238E27FC236}">
                <a16:creationId xmlns:a16="http://schemas.microsoft.com/office/drawing/2014/main" id="{83A3F034-27C7-21EE-2783-DE29082ACB9A}"/>
              </a:ext>
            </a:extLst>
          </p:cNvPr>
          <p:cNvGraphicFramePr/>
          <p:nvPr>
            <p:extLst>
              <p:ext uri="{D42A27DB-BD31-4B8C-83A1-F6EECF244321}">
                <p14:modId xmlns:p14="http://schemas.microsoft.com/office/powerpoint/2010/main" val="2098356749"/>
              </p:ext>
            </p:extLst>
          </p:nvPr>
        </p:nvGraphicFramePr>
        <p:xfrm>
          <a:off x="381836" y="4204513"/>
          <a:ext cx="11595797" cy="1245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a:extLst>
              <a:ext uri="{FF2B5EF4-FFF2-40B4-BE49-F238E27FC236}">
                <a16:creationId xmlns:a16="http://schemas.microsoft.com/office/drawing/2014/main" id="{F6F86149-2366-64CF-5AC6-3DD956734DF6}"/>
              </a:ext>
            </a:extLst>
          </p:cNvPr>
          <p:cNvPicPr>
            <a:picLocks noChangeAspect="1"/>
          </p:cNvPicPr>
          <p:nvPr/>
        </p:nvPicPr>
        <p:blipFill>
          <a:blip r:embed="rId3"/>
          <a:stretch>
            <a:fillRect/>
          </a:stretch>
        </p:blipFill>
        <p:spPr>
          <a:xfrm>
            <a:off x="453194" y="1754815"/>
            <a:ext cx="11285611" cy="2211399"/>
          </a:xfrm>
          <a:prstGeom prst="rect">
            <a:avLst/>
          </a:prstGeom>
        </p:spPr>
      </p:pic>
      <p:sp>
        <p:nvSpPr>
          <p:cNvPr id="10" name="Content Placeholder 2">
            <a:extLst>
              <a:ext uri="{FF2B5EF4-FFF2-40B4-BE49-F238E27FC236}">
                <a16:creationId xmlns:a16="http://schemas.microsoft.com/office/drawing/2014/main" id="{1DE4F618-6A53-2093-E574-CCA3873F6BD3}"/>
              </a:ext>
            </a:extLst>
          </p:cNvPr>
          <p:cNvSpPr txBox="1">
            <a:spLocks/>
          </p:cNvSpPr>
          <p:nvPr/>
        </p:nvSpPr>
        <p:spPr>
          <a:xfrm>
            <a:off x="1351792" y="4441504"/>
            <a:ext cx="9488414" cy="1108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see that as the flight number increases, the first stage is more likely to land successfully at all launch sites. </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111965ED-ECBE-2FDB-BDBE-F3861EB3C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00" y="1658779"/>
            <a:ext cx="11286000" cy="221164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8B72985C-8F5E-D7A8-0690-1F3ABD17D132}"/>
              </a:ext>
            </a:extLst>
          </p:cNvPr>
          <p:cNvSpPr txBox="1">
            <a:spLocks/>
          </p:cNvSpPr>
          <p:nvPr/>
        </p:nvSpPr>
        <p:spPr>
          <a:xfrm>
            <a:off x="1351792" y="4441504"/>
            <a:ext cx="9488414" cy="1108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Now if we observe Payload Mass Vs. Launch Site scatter point chart you will find for the VAFB-</a:t>
            </a:r>
            <a:r>
              <a:rPr lang="en-US" sz="2200" dirty="0" err="1">
                <a:solidFill>
                  <a:schemeClr val="accent3">
                    <a:lumMod val="25000"/>
                  </a:schemeClr>
                </a:solidFill>
                <a:latin typeface="Abadi" panose="020B0604020104020204" pitchFamily="34" charset="0"/>
              </a:rPr>
              <a:t>SLC</a:t>
            </a:r>
            <a:r>
              <a:rPr lang="en-US" sz="2200" dirty="0">
                <a:solidFill>
                  <a:schemeClr val="accent3">
                    <a:lumMod val="25000"/>
                  </a:schemeClr>
                </a:solidFill>
                <a:latin typeface="Abadi" panose="020B0604020104020204" pitchFamily="34" charset="0"/>
              </a:rPr>
              <a:t> launch site there are no rockets launched for heavy payload mass(greater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39706" y="3000374"/>
            <a:ext cx="4745905" cy="85725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ES-L1, GEO, HEO and </a:t>
            </a:r>
            <a:r>
              <a:rPr lang="en-US" sz="2200" dirty="0" err="1">
                <a:solidFill>
                  <a:schemeClr val="accent3">
                    <a:lumMod val="25000"/>
                  </a:schemeClr>
                </a:solidFill>
                <a:latin typeface="Abadi" panose="020B0604020104020204" pitchFamily="34" charset="0"/>
              </a:rPr>
              <a:t>SSO</a:t>
            </a:r>
            <a:r>
              <a:rPr lang="en-US" sz="2200" dirty="0">
                <a:solidFill>
                  <a:schemeClr val="accent3">
                    <a:lumMod val="25000"/>
                  </a:schemeClr>
                </a:solidFill>
                <a:latin typeface="Abadi" panose="020B0604020104020204" pitchFamily="34" charset="0"/>
              </a:rPr>
              <a:t> have the most successful rate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a:extLst>
              <a:ext uri="{FF2B5EF4-FFF2-40B4-BE49-F238E27FC236}">
                <a16:creationId xmlns:a16="http://schemas.microsoft.com/office/drawing/2014/main" id="{FD02192A-62E3-B1F0-8EFB-A4768AECAC64}"/>
              </a:ext>
            </a:extLst>
          </p:cNvPr>
          <p:cNvPicPr>
            <a:picLocks noChangeAspect="1"/>
          </p:cNvPicPr>
          <p:nvPr/>
        </p:nvPicPr>
        <p:blipFill>
          <a:blip r:embed="rId3"/>
          <a:stretch>
            <a:fillRect/>
          </a:stretch>
        </p:blipFill>
        <p:spPr>
          <a:xfrm>
            <a:off x="777081" y="1600200"/>
            <a:ext cx="54006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90B3C34-177C-7EFF-940E-ED4657EECD96}"/>
              </a:ext>
            </a:extLst>
          </p:cNvPr>
          <p:cNvSpPr txBox="1">
            <a:spLocks/>
          </p:cNvSpPr>
          <p:nvPr/>
        </p:nvSpPr>
        <p:spPr>
          <a:xfrm>
            <a:off x="1351792" y="4441504"/>
            <a:ext cx="9488414" cy="1108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observe that in the LEO orbit, success seems to be related to the number of flights. Conversely, in the GTO orbit, there appears to be no relationship between flight number and success</a:t>
            </a:r>
          </a:p>
        </p:txBody>
      </p:sp>
      <p:pic>
        <p:nvPicPr>
          <p:cNvPr id="6" name="Imagen 5">
            <a:extLst>
              <a:ext uri="{FF2B5EF4-FFF2-40B4-BE49-F238E27FC236}">
                <a16:creationId xmlns:a16="http://schemas.microsoft.com/office/drawing/2014/main" id="{7C1E3775-9D70-8953-2E09-1C85E8B878C8}"/>
              </a:ext>
            </a:extLst>
          </p:cNvPr>
          <p:cNvPicPr>
            <a:picLocks noChangeAspect="1"/>
          </p:cNvPicPr>
          <p:nvPr/>
        </p:nvPicPr>
        <p:blipFill>
          <a:blip r:embed="rId3"/>
          <a:stretch>
            <a:fillRect/>
          </a:stretch>
        </p:blipFill>
        <p:spPr>
          <a:xfrm>
            <a:off x="452999" y="1751205"/>
            <a:ext cx="11286000" cy="22150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64A2FE50-D0B4-E9D1-7C36-FDE65FEBA54F}"/>
              </a:ext>
            </a:extLst>
          </p:cNvPr>
          <p:cNvSpPr txBox="1">
            <a:spLocks/>
          </p:cNvSpPr>
          <p:nvPr/>
        </p:nvSpPr>
        <p:spPr>
          <a:xfrm>
            <a:off x="1351792" y="4441504"/>
            <a:ext cx="9488414" cy="141637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pic>
        <p:nvPicPr>
          <p:cNvPr id="6" name="Imagen 5">
            <a:extLst>
              <a:ext uri="{FF2B5EF4-FFF2-40B4-BE49-F238E27FC236}">
                <a16:creationId xmlns:a16="http://schemas.microsoft.com/office/drawing/2014/main" id="{E50E859F-7BC7-30FB-E62A-959860D11E18}"/>
              </a:ext>
            </a:extLst>
          </p:cNvPr>
          <p:cNvPicPr>
            <a:picLocks noChangeAspect="1"/>
          </p:cNvPicPr>
          <p:nvPr/>
        </p:nvPicPr>
        <p:blipFill>
          <a:blip r:embed="rId3"/>
          <a:stretch>
            <a:fillRect/>
          </a:stretch>
        </p:blipFill>
        <p:spPr>
          <a:xfrm>
            <a:off x="452999" y="1751205"/>
            <a:ext cx="11286000" cy="22150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08519" y="3084963"/>
            <a:ext cx="4212505" cy="130492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You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a:extLst>
              <a:ext uri="{FF2B5EF4-FFF2-40B4-BE49-F238E27FC236}">
                <a16:creationId xmlns:a16="http://schemas.microsoft.com/office/drawing/2014/main" id="{496C7588-33EB-81F7-5E56-AB38E45F504B}"/>
              </a:ext>
            </a:extLst>
          </p:cNvPr>
          <p:cNvPicPr>
            <a:picLocks noChangeAspect="1"/>
          </p:cNvPicPr>
          <p:nvPr/>
        </p:nvPicPr>
        <p:blipFill>
          <a:blip r:embed="rId3"/>
          <a:stretch>
            <a:fillRect/>
          </a:stretch>
        </p:blipFill>
        <p:spPr>
          <a:xfrm>
            <a:off x="770011" y="1680026"/>
            <a:ext cx="52101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21416" y="2862465"/>
            <a:ext cx="3868665" cy="113307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Display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84E59DF0-6094-6FA0-4DDE-1FE9F1558B89}"/>
              </a:ext>
            </a:extLst>
          </p:cNvPr>
          <p:cNvPicPr>
            <a:picLocks noChangeAspect="1"/>
          </p:cNvPicPr>
          <p:nvPr/>
        </p:nvPicPr>
        <p:blipFill>
          <a:blip r:embed="rId3"/>
          <a:stretch>
            <a:fillRect/>
          </a:stretch>
        </p:blipFill>
        <p:spPr>
          <a:xfrm>
            <a:off x="1170061" y="2022636"/>
            <a:ext cx="4600575" cy="28127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BC44B27F-CDE2-9754-E20E-146CB60BE077}"/>
              </a:ext>
            </a:extLst>
          </p:cNvPr>
          <p:cNvSpPr txBox="1">
            <a:spLocks/>
          </p:cNvSpPr>
          <p:nvPr/>
        </p:nvSpPr>
        <p:spPr>
          <a:xfrm>
            <a:off x="6821416" y="2862465"/>
            <a:ext cx="3868665" cy="11330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Display 5 records where launch sites begin with the string '</a:t>
            </a:r>
            <a:r>
              <a:rPr lang="en-US" sz="2200" dirty="0" err="1">
                <a:solidFill>
                  <a:schemeClr val="accent3">
                    <a:lumMod val="25000"/>
                  </a:schemeClr>
                </a:solidFill>
                <a:latin typeface="Abadi" panose="020B0604020104020204" pitchFamily="34" charset="0"/>
              </a:rPr>
              <a:t>CCA</a:t>
            </a:r>
            <a:r>
              <a:rPr lang="en-US" sz="2200" dirty="0">
                <a:solidFill>
                  <a:schemeClr val="accent3">
                    <a:lumMod val="25000"/>
                  </a:schemeClr>
                </a:solidFill>
                <a:latin typeface="Abadi" panose="020B0604020104020204" pitchFamily="34" charset="0"/>
              </a:rPr>
              <a:t>'</a:t>
            </a:r>
          </a:p>
        </p:txBody>
      </p:sp>
      <p:pic>
        <p:nvPicPr>
          <p:cNvPr id="7" name="Imagen 6">
            <a:extLst>
              <a:ext uri="{FF2B5EF4-FFF2-40B4-BE49-F238E27FC236}">
                <a16:creationId xmlns:a16="http://schemas.microsoft.com/office/drawing/2014/main" id="{71E160E0-011D-384F-3D2C-F28405B85C78}"/>
              </a:ext>
            </a:extLst>
          </p:cNvPr>
          <p:cNvPicPr>
            <a:picLocks noChangeAspect="1"/>
          </p:cNvPicPr>
          <p:nvPr/>
        </p:nvPicPr>
        <p:blipFill>
          <a:blip r:embed="rId3"/>
          <a:stretch>
            <a:fillRect/>
          </a:stretch>
        </p:blipFill>
        <p:spPr>
          <a:xfrm>
            <a:off x="179461" y="1737431"/>
            <a:ext cx="6205836" cy="33831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C82950FE-5855-8286-8F26-6DBE7AEB1349}"/>
              </a:ext>
            </a:extLst>
          </p:cNvPr>
          <p:cNvSpPr txBox="1">
            <a:spLocks/>
          </p:cNvSpPr>
          <p:nvPr/>
        </p:nvSpPr>
        <p:spPr>
          <a:xfrm>
            <a:off x="3571875" y="4160751"/>
            <a:ext cx="5048250" cy="11330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Display the total payload mass carried by boosters launched by NASA (CRS)</a:t>
            </a:r>
          </a:p>
        </p:txBody>
      </p:sp>
      <p:pic>
        <p:nvPicPr>
          <p:cNvPr id="7" name="Imagen 6">
            <a:extLst>
              <a:ext uri="{FF2B5EF4-FFF2-40B4-BE49-F238E27FC236}">
                <a16:creationId xmlns:a16="http://schemas.microsoft.com/office/drawing/2014/main" id="{434A8715-AB21-7654-A9D5-63A8458B416C}"/>
              </a:ext>
            </a:extLst>
          </p:cNvPr>
          <p:cNvPicPr>
            <a:picLocks noChangeAspect="1"/>
          </p:cNvPicPr>
          <p:nvPr/>
        </p:nvPicPr>
        <p:blipFill>
          <a:blip r:embed="rId3"/>
          <a:stretch>
            <a:fillRect/>
          </a:stretch>
        </p:blipFill>
        <p:spPr>
          <a:xfrm>
            <a:off x="2306189" y="2061878"/>
            <a:ext cx="7579622" cy="136712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D667DABF-F006-26EE-E1EE-05FABB267CF8}"/>
              </a:ext>
            </a:extLst>
          </p:cNvPr>
          <p:cNvSpPr txBox="1">
            <a:spLocks/>
          </p:cNvSpPr>
          <p:nvPr/>
        </p:nvSpPr>
        <p:spPr>
          <a:xfrm>
            <a:off x="3571875" y="4160751"/>
            <a:ext cx="5048250" cy="11330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Display average payload mass carried by booster version F9 v1.1</a:t>
            </a:r>
          </a:p>
        </p:txBody>
      </p:sp>
      <p:pic>
        <p:nvPicPr>
          <p:cNvPr id="7" name="Imagen 6">
            <a:extLst>
              <a:ext uri="{FF2B5EF4-FFF2-40B4-BE49-F238E27FC236}">
                <a16:creationId xmlns:a16="http://schemas.microsoft.com/office/drawing/2014/main" id="{414DAD8F-3127-2FB8-93D9-259C40B96FB9}"/>
              </a:ext>
            </a:extLst>
          </p:cNvPr>
          <p:cNvPicPr>
            <a:picLocks noChangeAspect="1"/>
          </p:cNvPicPr>
          <p:nvPr/>
        </p:nvPicPr>
        <p:blipFill>
          <a:blip r:embed="rId3"/>
          <a:stretch>
            <a:fillRect/>
          </a:stretch>
        </p:blipFill>
        <p:spPr>
          <a:xfrm>
            <a:off x="2062162" y="2099310"/>
            <a:ext cx="8067675" cy="14573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30242067-EDBC-43E8-4906-5F5154BFC58B}"/>
              </a:ext>
            </a:extLst>
          </p:cNvPr>
          <p:cNvSpPr txBox="1">
            <a:spLocks/>
          </p:cNvSpPr>
          <p:nvPr/>
        </p:nvSpPr>
        <p:spPr>
          <a:xfrm>
            <a:off x="3571875" y="4160751"/>
            <a:ext cx="5048250" cy="11330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List the date when the first successful landing outcome in ground pad was achieved.</a:t>
            </a:r>
          </a:p>
        </p:txBody>
      </p:sp>
      <p:pic>
        <p:nvPicPr>
          <p:cNvPr id="7" name="Imagen 6">
            <a:extLst>
              <a:ext uri="{FF2B5EF4-FFF2-40B4-BE49-F238E27FC236}">
                <a16:creationId xmlns:a16="http://schemas.microsoft.com/office/drawing/2014/main" id="{27573686-33F5-1D41-0194-877EBED50713}"/>
              </a:ext>
            </a:extLst>
          </p:cNvPr>
          <p:cNvPicPr>
            <a:picLocks noChangeAspect="1"/>
          </p:cNvPicPr>
          <p:nvPr/>
        </p:nvPicPr>
        <p:blipFill>
          <a:blip r:embed="rId3"/>
          <a:stretch>
            <a:fillRect/>
          </a:stretch>
        </p:blipFill>
        <p:spPr>
          <a:xfrm>
            <a:off x="3119437" y="2057400"/>
            <a:ext cx="5953125" cy="13716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1DF7624B-EC4E-3247-3E2E-5C9C368D72BE}"/>
              </a:ext>
            </a:extLst>
          </p:cNvPr>
          <p:cNvSpPr txBox="1">
            <a:spLocks/>
          </p:cNvSpPr>
          <p:nvPr/>
        </p:nvSpPr>
        <p:spPr>
          <a:xfrm>
            <a:off x="3571875" y="4160751"/>
            <a:ext cx="5048250" cy="113307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p:txBody>
      </p:sp>
      <p:pic>
        <p:nvPicPr>
          <p:cNvPr id="6" name="Imagen 5">
            <a:extLst>
              <a:ext uri="{FF2B5EF4-FFF2-40B4-BE49-F238E27FC236}">
                <a16:creationId xmlns:a16="http://schemas.microsoft.com/office/drawing/2014/main" id="{3656408E-04E1-47D4-7D01-D5DDE75C4F6E}"/>
              </a:ext>
            </a:extLst>
          </p:cNvPr>
          <p:cNvPicPr>
            <a:picLocks noChangeAspect="1"/>
          </p:cNvPicPr>
          <p:nvPr/>
        </p:nvPicPr>
        <p:blipFill>
          <a:blip r:embed="rId3"/>
          <a:stretch>
            <a:fillRect/>
          </a:stretch>
        </p:blipFill>
        <p:spPr>
          <a:xfrm>
            <a:off x="1732036" y="1416136"/>
            <a:ext cx="8591550" cy="25622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9135" y="1457011"/>
            <a:ext cx="10515600" cy="4862339"/>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600" dirty="0">
                <a:solidFill>
                  <a:schemeClr val="accent3">
                    <a:lumMod val="25000"/>
                  </a:schemeClr>
                </a:solidFill>
                <a:latin typeface="Abadi" panose="020B0604020104020204" pitchFamily="34" charset="0"/>
              </a:rPr>
              <a:t>Summary of methodologies</a:t>
            </a:r>
          </a:p>
          <a:p>
            <a:pPr lvl="1">
              <a:lnSpc>
                <a:spcPct val="120000"/>
              </a:lnSpc>
              <a:spcBef>
                <a:spcPts val="1400"/>
              </a:spcBef>
              <a:buFont typeface="Wingdings" panose="05000000000000000000" pitchFamily="2" charset="2"/>
              <a:buChar char="§"/>
              <a:defRPr/>
            </a:pPr>
            <a:r>
              <a:rPr kumimoji="0" lang="en-US" sz="2200" b="0" i="0" u="none" strike="noStrike" kern="1200" cap="none" spc="0" normalizeH="0" baseline="0" noProof="0" dirty="0">
                <a:ln>
                  <a:noFill/>
                </a:ln>
                <a:solidFill>
                  <a:srgbClr val="E7E6E6">
                    <a:lumMod val="50000"/>
                  </a:srgbClr>
                </a:solidFill>
                <a:effectLst/>
                <a:uLnTx/>
                <a:uFillTx/>
                <a:latin typeface="Abadi"/>
                <a:ea typeface="+mn-ea"/>
                <a:cs typeface="+mn-cs"/>
              </a:rPr>
              <a:t>Data collection</a:t>
            </a:r>
          </a:p>
          <a:p>
            <a:pPr lvl="1">
              <a:lnSpc>
                <a:spcPct val="120000"/>
              </a:lnSpc>
              <a:spcBef>
                <a:spcPts val="1400"/>
              </a:spcBef>
              <a:buFont typeface="Wingdings" panose="05000000000000000000" pitchFamily="2" charset="2"/>
              <a:buChar char="§"/>
              <a:defRPr/>
            </a:pPr>
            <a:r>
              <a:rPr lang="en-US" sz="2200" dirty="0">
                <a:solidFill>
                  <a:srgbClr val="E7E6E6">
                    <a:lumMod val="50000"/>
                  </a:srgbClr>
                </a:solidFill>
                <a:latin typeface="Abadi"/>
              </a:rPr>
              <a:t>Data wrangling</a:t>
            </a:r>
          </a:p>
          <a:p>
            <a:pPr lvl="1">
              <a:lnSpc>
                <a:spcPct val="120000"/>
              </a:lnSpc>
              <a:spcBef>
                <a:spcPts val="1400"/>
              </a:spcBef>
              <a:buFont typeface="Wingdings" panose="05000000000000000000" pitchFamily="2" charset="2"/>
              <a:buChar char="§"/>
              <a:defRPr/>
            </a:pPr>
            <a:r>
              <a:rPr kumimoji="0" lang="en-US" sz="2200" b="0" i="0" u="none" strike="noStrike" kern="1200" cap="none" spc="0" normalizeH="0" baseline="0" noProof="0" dirty="0">
                <a:ln>
                  <a:noFill/>
                </a:ln>
                <a:solidFill>
                  <a:srgbClr val="E7E6E6">
                    <a:lumMod val="50000"/>
                  </a:srgbClr>
                </a:solidFill>
                <a:effectLst/>
                <a:uLnTx/>
                <a:uFillTx/>
                <a:latin typeface="Abadi"/>
                <a:ea typeface="+mn-ea"/>
                <a:cs typeface="+mn-cs"/>
              </a:rPr>
              <a:t>EDA – Exploratory data analysis with SQL and visualization</a:t>
            </a:r>
          </a:p>
          <a:p>
            <a:pPr lvl="1">
              <a:lnSpc>
                <a:spcPct val="120000"/>
              </a:lnSpc>
              <a:spcBef>
                <a:spcPts val="1400"/>
              </a:spcBef>
              <a:buFont typeface="Wingdings" panose="05000000000000000000" pitchFamily="2" charset="2"/>
              <a:buChar char="§"/>
              <a:defRPr/>
            </a:pPr>
            <a:r>
              <a:rPr lang="en-US" sz="2200" dirty="0">
                <a:solidFill>
                  <a:srgbClr val="E7E6E6">
                    <a:lumMod val="50000"/>
                  </a:srgbClr>
                </a:solidFill>
                <a:latin typeface="Abadi"/>
              </a:rPr>
              <a:t>I</a:t>
            </a:r>
            <a:r>
              <a:rPr kumimoji="0" lang="en-US" sz="2200" b="0" i="0" u="none" strike="noStrike" kern="1200" cap="none" spc="0" normalizeH="0" baseline="0" noProof="0" dirty="0" err="1">
                <a:ln>
                  <a:noFill/>
                </a:ln>
                <a:solidFill>
                  <a:srgbClr val="E7E6E6">
                    <a:lumMod val="50000"/>
                  </a:srgbClr>
                </a:solidFill>
                <a:effectLst/>
                <a:uLnTx/>
                <a:uFillTx/>
                <a:latin typeface="Abadi"/>
                <a:ea typeface="+mn-ea"/>
                <a:cs typeface="+mn-cs"/>
              </a:rPr>
              <a:t>nteractive</a:t>
            </a:r>
            <a:r>
              <a:rPr kumimoji="0" lang="en-US" sz="2200" b="0" i="0" u="none" strike="noStrike" kern="1200" cap="none" spc="0" normalizeH="0" baseline="0" noProof="0" dirty="0">
                <a:ln>
                  <a:noFill/>
                </a:ln>
                <a:solidFill>
                  <a:srgbClr val="E7E6E6">
                    <a:lumMod val="50000"/>
                  </a:srgbClr>
                </a:solidFill>
                <a:effectLst/>
                <a:uLnTx/>
                <a:uFillTx/>
                <a:latin typeface="Abadi"/>
                <a:ea typeface="+mn-ea"/>
                <a:cs typeface="+mn-cs"/>
              </a:rPr>
              <a:t> visual analytics with Folium and </a:t>
            </a:r>
            <a:r>
              <a:rPr kumimoji="0" lang="en-US" sz="2200" b="0" i="0" u="none" strike="noStrike" kern="1200" cap="none" spc="0" normalizeH="0" baseline="0" noProof="0" dirty="0" err="1">
                <a:ln>
                  <a:noFill/>
                </a:ln>
                <a:solidFill>
                  <a:srgbClr val="E7E6E6">
                    <a:lumMod val="50000"/>
                  </a:srgbClr>
                </a:solidFill>
                <a:effectLst/>
                <a:uLnTx/>
                <a:uFillTx/>
                <a:latin typeface="Abadi"/>
                <a:ea typeface="+mn-ea"/>
                <a:cs typeface="+mn-cs"/>
              </a:rPr>
              <a:t>Plotly</a:t>
            </a:r>
            <a:r>
              <a:rPr kumimoji="0" lang="en-US" sz="2200" b="0" i="0" u="none" strike="noStrike" kern="1200" cap="none" spc="0" normalizeH="0" baseline="0" noProof="0" dirty="0">
                <a:ln>
                  <a:noFill/>
                </a:ln>
                <a:solidFill>
                  <a:srgbClr val="E7E6E6">
                    <a:lumMod val="50000"/>
                  </a:srgbClr>
                </a:solidFill>
                <a:effectLst/>
                <a:uLnTx/>
                <a:uFillTx/>
                <a:latin typeface="Abadi"/>
                <a:ea typeface="+mn-ea"/>
                <a:cs typeface="+mn-cs"/>
              </a:rPr>
              <a:t> Dash</a:t>
            </a:r>
          </a:p>
          <a:p>
            <a:pPr lvl="1">
              <a:lnSpc>
                <a:spcPct val="120000"/>
              </a:lnSpc>
              <a:spcBef>
                <a:spcPts val="1400"/>
              </a:spcBef>
              <a:buFont typeface="Wingdings" panose="05000000000000000000" pitchFamily="2" charset="2"/>
              <a:buChar char="§"/>
              <a:defRPr/>
            </a:pPr>
            <a:r>
              <a:rPr lang="en-US" sz="2200" dirty="0">
                <a:solidFill>
                  <a:srgbClr val="E7E6E6">
                    <a:lumMod val="50000"/>
                  </a:srgbClr>
                </a:solidFill>
                <a:latin typeface="Abadi"/>
              </a:rPr>
              <a:t>P</a:t>
            </a:r>
            <a:r>
              <a:rPr kumimoji="0" lang="en-US" sz="2200" b="0" i="0" u="none" strike="noStrike" kern="1200" cap="none" spc="0" normalizeH="0" baseline="0" noProof="0" dirty="0" err="1">
                <a:ln>
                  <a:noFill/>
                </a:ln>
                <a:solidFill>
                  <a:srgbClr val="E7E6E6">
                    <a:lumMod val="50000"/>
                  </a:srgbClr>
                </a:solidFill>
                <a:effectLst/>
                <a:uLnTx/>
                <a:uFillTx/>
                <a:latin typeface="Abadi"/>
                <a:ea typeface="+mn-ea"/>
                <a:cs typeface="+mn-cs"/>
              </a:rPr>
              <a:t>redictive</a:t>
            </a:r>
            <a:r>
              <a:rPr kumimoji="0" lang="en-US" sz="2200" b="0" i="0" u="none" strike="noStrike" kern="1200" cap="none" spc="0" normalizeH="0" baseline="0" noProof="0" dirty="0">
                <a:ln>
                  <a:noFill/>
                </a:ln>
                <a:solidFill>
                  <a:srgbClr val="E7E6E6">
                    <a:lumMod val="50000"/>
                  </a:srgbClr>
                </a:solidFill>
                <a:effectLst/>
                <a:uLnTx/>
                <a:uFillTx/>
                <a:latin typeface="Abadi"/>
                <a:ea typeface="+mn-ea"/>
                <a:cs typeface="+mn-cs"/>
              </a:rPr>
              <a:t> analysis using classification models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600" dirty="0">
                <a:solidFill>
                  <a:schemeClr val="accent3">
                    <a:lumMod val="25000"/>
                  </a:schemeClr>
                </a:solidFill>
                <a:latin typeface="Abadi" panose="020B0604020104020204" pitchFamily="34" charset="0"/>
              </a:rPr>
              <a:t>Summary of all results</a:t>
            </a:r>
          </a:p>
          <a:p>
            <a:pPr lvl="1">
              <a:lnSpc>
                <a:spcPct val="120000"/>
              </a:lnSpc>
              <a:spcBef>
                <a:spcPts val="1400"/>
              </a:spcBef>
              <a:buFont typeface="Wingdings" panose="05000000000000000000" pitchFamily="2" charset="2"/>
              <a:buChar char="§"/>
              <a:defRPr/>
            </a:pPr>
            <a:r>
              <a:rPr kumimoji="0" lang="en-US" sz="2200" b="0" i="0" u="none" strike="noStrike" kern="1200" cap="none" spc="0" normalizeH="0" baseline="0" noProof="0" dirty="0">
                <a:ln>
                  <a:noFill/>
                </a:ln>
                <a:solidFill>
                  <a:srgbClr val="E7E6E6">
                    <a:lumMod val="50000"/>
                  </a:srgbClr>
                </a:solidFill>
                <a:effectLst/>
                <a:uLnTx/>
                <a:uFillTx/>
                <a:latin typeface="Abadi"/>
                <a:ea typeface="+mn-ea"/>
                <a:cs typeface="+mn-cs"/>
              </a:rPr>
              <a:t>Exploratory data analysis results</a:t>
            </a:r>
          </a:p>
          <a:p>
            <a:pPr lvl="1">
              <a:lnSpc>
                <a:spcPct val="120000"/>
              </a:lnSpc>
              <a:spcBef>
                <a:spcPts val="1400"/>
              </a:spcBef>
              <a:buFont typeface="Wingdings" panose="05000000000000000000" pitchFamily="2" charset="2"/>
              <a:buChar char="§"/>
              <a:defRPr/>
            </a:pPr>
            <a:r>
              <a:rPr lang="en-US" sz="2200" dirty="0">
                <a:solidFill>
                  <a:srgbClr val="E7E6E6">
                    <a:lumMod val="50000"/>
                  </a:srgbClr>
                </a:solidFill>
                <a:latin typeface="Abadi"/>
              </a:rPr>
              <a:t>Exploratory data analysis results</a:t>
            </a:r>
          </a:p>
          <a:p>
            <a:pPr lvl="1">
              <a:lnSpc>
                <a:spcPct val="120000"/>
              </a:lnSpc>
              <a:spcBef>
                <a:spcPts val="1400"/>
              </a:spcBef>
              <a:buFont typeface="Wingdings" panose="05000000000000000000" pitchFamily="2" charset="2"/>
              <a:buChar char="§"/>
              <a:defRPr/>
            </a:pPr>
            <a:r>
              <a:rPr kumimoji="0" lang="en-US" sz="2200" b="0" i="0" u="none" strike="noStrike" kern="1200" cap="none" spc="0" normalizeH="0" baseline="0" noProof="0" dirty="0">
                <a:ln>
                  <a:noFill/>
                </a:ln>
                <a:solidFill>
                  <a:srgbClr val="E7E6E6">
                    <a:lumMod val="50000"/>
                  </a:srgbClr>
                </a:solidFill>
                <a:effectLst/>
                <a:uLnTx/>
                <a:uFillTx/>
                <a:latin typeface="Abadi"/>
                <a:ea typeface="+mn-ea"/>
                <a:cs typeface="+mn-cs"/>
              </a:rPr>
              <a:t>Predictive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A7A40EE-3B91-C4D0-7B1E-303AB9762B26}"/>
              </a:ext>
            </a:extLst>
          </p:cNvPr>
          <p:cNvSpPr txBox="1">
            <a:spLocks/>
          </p:cNvSpPr>
          <p:nvPr/>
        </p:nvSpPr>
        <p:spPr>
          <a:xfrm>
            <a:off x="3571875" y="4160751"/>
            <a:ext cx="5048250" cy="11330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List the total number of successful and failure mission outcomes</a:t>
            </a:r>
          </a:p>
        </p:txBody>
      </p:sp>
      <p:pic>
        <p:nvPicPr>
          <p:cNvPr id="7" name="Imagen 6">
            <a:extLst>
              <a:ext uri="{FF2B5EF4-FFF2-40B4-BE49-F238E27FC236}">
                <a16:creationId xmlns:a16="http://schemas.microsoft.com/office/drawing/2014/main" id="{0F5439CB-551E-C089-2A87-3BEA6091AEB3}"/>
              </a:ext>
            </a:extLst>
          </p:cNvPr>
          <p:cNvPicPr>
            <a:picLocks noChangeAspect="1"/>
          </p:cNvPicPr>
          <p:nvPr/>
        </p:nvPicPr>
        <p:blipFill>
          <a:blip r:embed="rId3"/>
          <a:stretch>
            <a:fillRect/>
          </a:stretch>
        </p:blipFill>
        <p:spPr>
          <a:xfrm>
            <a:off x="3236986" y="1462175"/>
            <a:ext cx="5581650" cy="23241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4DCD4BB9-B64B-2545-DF5D-7C18BF4AF257}"/>
              </a:ext>
            </a:extLst>
          </p:cNvPr>
          <p:cNvSpPr txBox="1">
            <a:spLocks/>
          </p:cNvSpPr>
          <p:nvPr/>
        </p:nvSpPr>
        <p:spPr>
          <a:xfrm>
            <a:off x="3571875" y="5055229"/>
            <a:ext cx="5048250" cy="11330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a:t>
            </a:r>
          </a:p>
        </p:txBody>
      </p:sp>
      <p:pic>
        <p:nvPicPr>
          <p:cNvPr id="7" name="Imagen 6">
            <a:extLst>
              <a:ext uri="{FF2B5EF4-FFF2-40B4-BE49-F238E27FC236}">
                <a16:creationId xmlns:a16="http://schemas.microsoft.com/office/drawing/2014/main" id="{90484ECC-FBAD-523D-EFF5-A0348DA1F0BE}"/>
              </a:ext>
            </a:extLst>
          </p:cNvPr>
          <p:cNvPicPr>
            <a:picLocks noChangeAspect="1"/>
          </p:cNvPicPr>
          <p:nvPr/>
        </p:nvPicPr>
        <p:blipFill>
          <a:blip r:embed="rId3"/>
          <a:stretch>
            <a:fillRect/>
          </a:stretch>
        </p:blipFill>
        <p:spPr>
          <a:xfrm>
            <a:off x="2931319" y="1383089"/>
            <a:ext cx="6329362" cy="34910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7A4113D4-A7DF-05F1-138C-7CFD11DB5AAC}"/>
              </a:ext>
            </a:extLst>
          </p:cNvPr>
          <p:cNvSpPr txBox="1">
            <a:spLocks/>
          </p:cNvSpPr>
          <p:nvPr/>
        </p:nvSpPr>
        <p:spPr>
          <a:xfrm>
            <a:off x="3571875" y="4160751"/>
            <a:ext cx="5048250" cy="113307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a:t>
            </a:r>
          </a:p>
        </p:txBody>
      </p:sp>
      <p:pic>
        <p:nvPicPr>
          <p:cNvPr id="7" name="Imagen 6">
            <a:extLst>
              <a:ext uri="{FF2B5EF4-FFF2-40B4-BE49-F238E27FC236}">
                <a16:creationId xmlns:a16="http://schemas.microsoft.com/office/drawing/2014/main" id="{BBA84623-9654-6A82-4779-A5859B91ACA3}"/>
              </a:ext>
            </a:extLst>
          </p:cNvPr>
          <p:cNvPicPr>
            <a:picLocks noChangeAspect="1"/>
          </p:cNvPicPr>
          <p:nvPr/>
        </p:nvPicPr>
        <p:blipFill>
          <a:blip r:embed="rId3"/>
          <a:stretch>
            <a:fillRect/>
          </a:stretch>
        </p:blipFill>
        <p:spPr>
          <a:xfrm>
            <a:off x="1781175" y="1668549"/>
            <a:ext cx="8629650" cy="20574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B4C6405C-64C6-FC12-A245-9590249E1CAF}"/>
              </a:ext>
            </a:extLst>
          </p:cNvPr>
          <p:cNvSpPr txBox="1">
            <a:spLocks/>
          </p:cNvSpPr>
          <p:nvPr/>
        </p:nvSpPr>
        <p:spPr>
          <a:xfrm>
            <a:off x="3571875" y="5351498"/>
            <a:ext cx="5048250" cy="113307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p:txBody>
      </p:sp>
      <p:pic>
        <p:nvPicPr>
          <p:cNvPr id="7" name="Imagen 6">
            <a:extLst>
              <a:ext uri="{FF2B5EF4-FFF2-40B4-BE49-F238E27FC236}">
                <a16:creationId xmlns:a16="http://schemas.microsoft.com/office/drawing/2014/main" id="{199279E3-815B-71CF-BDFF-99DCF7A0E494}"/>
              </a:ext>
            </a:extLst>
          </p:cNvPr>
          <p:cNvPicPr>
            <a:picLocks noChangeAspect="1"/>
          </p:cNvPicPr>
          <p:nvPr/>
        </p:nvPicPr>
        <p:blipFill>
          <a:blip r:embed="rId3"/>
          <a:stretch>
            <a:fillRect/>
          </a:stretch>
        </p:blipFill>
        <p:spPr>
          <a:xfrm>
            <a:off x="1890712" y="1362223"/>
            <a:ext cx="8601075" cy="37147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and launch sites</a:t>
            </a:r>
          </a:p>
        </p:txBody>
      </p:sp>
      <p:pic>
        <p:nvPicPr>
          <p:cNvPr id="8" name="Imagen 7">
            <a:extLst>
              <a:ext uri="{FF2B5EF4-FFF2-40B4-BE49-F238E27FC236}">
                <a16:creationId xmlns:a16="http://schemas.microsoft.com/office/drawing/2014/main" id="{CF671F8E-6105-A198-8176-8F858C5340CD}"/>
              </a:ext>
            </a:extLst>
          </p:cNvPr>
          <p:cNvPicPr>
            <a:picLocks noChangeAspect="1"/>
          </p:cNvPicPr>
          <p:nvPr/>
        </p:nvPicPr>
        <p:blipFill>
          <a:blip r:embed="rId3"/>
          <a:stretch>
            <a:fillRect/>
          </a:stretch>
        </p:blipFill>
        <p:spPr>
          <a:xfrm>
            <a:off x="452378" y="1968011"/>
            <a:ext cx="6935854" cy="3499743"/>
          </a:xfrm>
          <a:prstGeom prst="rect">
            <a:avLst/>
          </a:prstGeom>
        </p:spPr>
      </p:pic>
      <p:sp>
        <p:nvSpPr>
          <p:cNvPr id="9" name="Content Placeholder 4">
            <a:extLst>
              <a:ext uri="{FF2B5EF4-FFF2-40B4-BE49-F238E27FC236}">
                <a16:creationId xmlns:a16="http://schemas.microsoft.com/office/drawing/2014/main" id="{BE037CBC-92F1-EC44-6099-037A3D11B1E7}"/>
              </a:ext>
            </a:extLst>
          </p:cNvPr>
          <p:cNvSpPr txBox="1">
            <a:spLocks/>
          </p:cNvSpPr>
          <p:nvPr/>
        </p:nvSpPr>
        <p:spPr>
          <a:xfrm>
            <a:off x="7388232" y="3301561"/>
            <a:ext cx="4230293" cy="86161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most launches were made at the east coast.</a:t>
            </a:r>
            <a:endParaRPr lang="en-US" sz="2400" dirty="0">
              <a:solidFill>
                <a:schemeClr val="accent3">
                  <a:lumMod val="25000"/>
                </a:schemeClr>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Outcomes at VAFB SLC-4E</a:t>
            </a:r>
          </a:p>
        </p:txBody>
      </p:sp>
      <p:pic>
        <p:nvPicPr>
          <p:cNvPr id="4" name="Imagen 3">
            <a:extLst>
              <a:ext uri="{FF2B5EF4-FFF2-40B4-BE49-F238E27FC236}">
                <a16:creationId xmlns:a16="http://schemas.microsoft.com/office/drawing/2014/main" id="{1A5A1017-06F3-E985-1116-F560A7125348}"/>
              </a:ext>
            </a:extLst>
          </p:cNvPr>
          <p:cNvPicPr>
            <a:picLocks noChangeAspect="1"/>
          </p:cNvPicPr>
          <p:nvPr/>
        </p:nvPicPr>
        <p:blipFill>
          <a:blip r:embed="rId3"/>
          <a:stretch>
            <a:fillRect/>
          </a:stretch>
        </p:blipFill>
        <p:spPr>
          <a:xfrm>
            <a:off x="1376111" y="1902323"/>
            <a:ext cx="2295525" cy="3314700"/>
          </a:xfrm>
          <a:prstGeom prst="rect">
            <a:avLst/>
          </a:prstGeom>
        </p:spPr>
      </p:pic>
      <p:sp>
        <p:nvSpPr>
          <p:cNvPr id="6" name="Content Placeholder 4">
            <a:extLst>
              <a:ext uri="{FF2B5EF4-FFF2-40B4-BE49-F238E27FC236}">
                <a16:creationId xmlns:a16="http://schemas.microsoft.com/office/drawing/2014/main" id="{9AFD3C4A-E4E1-9E29-CF68-1CAA0E0A8100}"/>
              </a:ext>
            </a:extLst>
          </p:cNvPr>
          <p:cNvSpPr txBox="1">
            <a:spLocks/>
          </p:cNvSpPr>
          <p:nvPr/>
        </p:nvSpPr>
        <p:spPr>
          <a:xfrm>
            <a:off x="5103474" y="3130487"/>
            <a:ext cx="4459215" cy="86161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At this launch site there are more unsuccessful lands than successful.</a:t>
            </a:r>
            <a:endParaRPr lang="en-US" sz="2400" dirty="0">
              <a:solidFill>
                <a:schemeClr val="accent3">
                  <a:lumMod val="25000"/>
                </a:schemeClr>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26396" y="2457480"/>
            <a:ext cx="4459215" cy="2759413"/>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Abadi"/>
              </a:rPr>
              <a:t>Distance from CCAFS SLC-40 to:</a:t>
            </a:r>
          </a:p>
          <a:p>
            <a:pPr>
              <a:lnSpc>
                <a:spcPct val="100000"/>
              </a:lnSpc>
              <a:spcBef>
                <a:spcPts val="1400"/>
              </a:spcBef>
            </a:pPr>
            <a:r>
              <a:rPr lang="en-US" sz="2400" dirty="0">
                <a:solidFill>
                  <a:schemeClr val="accent3">
                    <a:lumMod val="25000"/>
                  </a:schemeClr>
                </a:solidFill>
                <a:latin typeface="Abadi"/>
              </a:rPr>
              <a:t>Coast: 0.87 km</a:t>
            </a:r>
          </a:p>
          <a:p>
            <a:pPr>
              <a:lnSpc>
                <a:spcPct val="100000"/>
              </a:lnSpc>
              <a:spcBef>
                <a:spcPts val="1400"/>
              </a:spcBef>
            </a:pPr>
            <a:r>
              <a:rPr lang="en-US" sz="2400" dirty="0">
                <a:solidFill>
                  <a:schemeClr val="accent3">
                    <a:lumMod val="25000"/>
                  </a:schemeClr>
                </a:solidFill>
                <a:latin typeface="Abadi"/>
              </a:rPr>
              <a:t>Highway: 0.59 km</a:t>
            </a:r>
          </a:p>
          <a:p>
            <a:pPr>
              <a:lnSpc>
                <a:spcPct val="100000"/>
              </a:lnSpc>
              <a:spcBef>
                <a:spcPts val="1400"/>
              </a:spcBef>
            </a:pPr>
            <a:r>
              <a:rPr lang="en-US" sz="2400" dirty="0">
                <a:solidFill>
                  <a:schemeClr val="accent3">
                    <a:lumMod val="25000"/>
                  </a:schemeClr>
                </a:solidFill>
                <a:latin typeface="Abadi"/>
              </a:rPr>
              <a:t>Railway: 1.25 km</a:t>
            </a:r>
          </a:p>
          <a:p>
            <a:pPr>
              <a:lnSpc>
                <a:spcPct val="100000"/>
              </a:lnSpc>
              <a:spcBef>
                <a:spcPts val="1400"/>
              </a:spcBef>
            </a:pPr>
            <a:r>
              <a:rPr lang="en-US" sz="2400" dirty="0">
                <a:solidFill>
                  <a:schemeClr val="accent3">
                    <a:lumMod val="25000"/>
                  </a:schemeClr>
                </a:solidFill>
                <a:latin typeface="Abadi"/>
              </a:rPr>
              <a:t>Titusville: 23.43 km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an places</a:t>
            </a:r>
          </a:p>
        </p:txBody>
      </p:sp>
      <p:pic>
        <p:nvPicPr>
          <p:cNvPr id="4" name="Imagen 3">
            <a:extLst>
              <a:ext uri="{FF2B5EF4-FFF2-40B4-BE49-F238E27FC236}">
                <a16:creationId xmlns:a16="http://schemas.microsoft.com/office/drawing/2014/main" id="{E6CBECD3-7BDA-6655-8318-AB86A321D7D3}"/>
              </a:ext>
            </a:extLst>
          </p:cNvPr>
          <p:cNvPicPr>
            <a:picLocks noChangeAspect="1"/>
          </p:cNvPicPr>
          <p:nvPr/>
        </p:nvPicPr>
        <p:blipFill rotWithShape="1">
          <a:blip r:embed="rId3"/>
          <a:srcRect b="20434"/>
          <a:stretch/>
        </p:blipFill>
        <p:spPr>
          <a:xfrm>
            <a:off x="770011" y="1503574"/>
            <a:ext cx="5840339" cy="3077951"/>
          </a:xfrm>
          <a:prstGeom prst="rect">
            <a:avLst/>
          </a:prstGeom>
        </p:spPr>
      </p:pic>
      <p:pic>
        <p:nvPicPr>
          <p:cNvPr id="7" name="Imagen 6">
            <a:extLst>
              <a:ext uri="{FF2B5EF4-FFF2-40B4-BE49-F238E27FC236}">
                <a16:creationId xmlns:a16="http://schemas.microsoft.com/office/drawing/2014/main" id="{54CE059E-0FCF-3ADD-65CA-46F04D5DF51F}"/>
              </a:ext>
            </a:extLst>
          </p:cNvPr>
          <p:cNvPicPr>
            <a:picLocks noChangeAspect="1"/>
          </p:cNvPicPr>
          <p:nvPr/>
        </p:nvPicPr>
        <p:blipFill>
          <a:blip r:embed="rId4"/>
          <a:stretch>
            <a:fillRect/>
          </a:stretch>
        </p:blipFill>
        <p:spPr>
          <a:xfrm>
            <a:off x="770011" y="4692600"/>
            <a:ext cx="5840339" cy="179281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22853" y="4635257"/>
            <a:ext cx="5746293" cy="6112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most successful launch site is </a:t>
            </a:r>
            <a:r>
              <a:rPr lang="en-US" sz="2200" dirty="0" err="1">
                <a:solidFill>
                  <a:schemeClr val="accent3">
                    <a:lumMod val="25000"/>
                  </a:schemeClr>
                </a:solidFill>
                <a:latin typeface="Abadi"/>
              </a:rPr>
              <a:t>KSC</a:t>
            </a:r>
            <a:r>
              <a:rPr lang="en-US" sz="2200" dirty="0">
                <a:solidFill>
                  <a:schemeClr val="accent3">
                    <a:lumMod val="25000"/>
                  </a:schemeClr>
                </a:solidFill>
                <a:latin typeface="Abadi"/>
              </a:rPr>
              <a:t> LC-39A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Imagen 3">
            <a:extLst>
              <a:ext uri="{FF2B5EF4-FFF2-40B4-BE49-F238E27FC236}">
                <a16:creationId xmlns:a16="http://schemas.microsoft.com/office/drawing/2014/main" id="{022AF2FA-D5AF-523D-8FD7-BEF73255F8E8}"/>
              </a:ext>
            </a:extLst>
          </p:cNvPr>
          <p:cNvPicPr>
            <a:picLocks noChangeAspect="1"/>
          </p:cNvPicPr>
          <p:nvPr/>
        </p:nvPicPr>
        <p:blipFill>
          <a:blip r:embed="rId3"/>
          <a:stretch>
            <a:fillRect/>
          </a:stretch>
        </p:blipFill>
        <p:spPr>
          <a:xfrm>
            <a:off x="0" y="1731185"/>
            <a:ext cx="12192000" cy="24138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16818"/>
            <a:ext cx="10399485" cy="49025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600" b="1" dirty="0">
                <a:solidFill>
                  <a:schemeClr val="accent3">
                    <a:lumMod val="25000"/>
                  </a:schemeClr>
                </a:solidFill>
                <a:latin typeface="Abadi" panose="020B0604020104020204" pitchFamily="34" charset="0"/>
              </a:rPr>
              <a:t>Project background and context</a:t>
            </a:r>
          </a:p>
          <a:p>
            <a:pPr marL="360000" indent="0" algn="just">
              <a:lnSpc>
                <a:spcPct val="130000"/>
              </a:lnSpc>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600" b="1" dirty="0">
                <a:solidFill>
                  <a:schemeClr val="accent3">
                    <a:lumMod val="25000"/>
                  </a:schemeClr>
                </a:solidFill>
                <a:latin typeface="Abadi" panose="020B0604020104020204" pitchFamily="34" charset="0"/>
              </a:rPr>
              <a:t>Problems to find answers</a:t>
            </a:r>
          </a:p>
          <a:p>
            <a:pPr lvl="1">
              <a:lnSpc>
                <a:spcPct val="120000"/>
              </a:lnSpc>
              <a:spcBef>
                <a:spcPts val="1400"/>
              </a:spcBef>
              <a:buFont typeface="Wingdings" panose="05000000000000000000" pitchFamily="2" charset="2"/>
              <a:buChar char="§"/>
              <a:defRPr/>
            </a:pPr>
            <a:r>
              <a:rPr kumimoji="0" lang="en-US" sz="2200" b="0" i="0" u="none" strike="noStrike" kern="1200" cap="none" spc="0" normalizeH="0" baseline="0" noProof="0" dirty="0">
                <a:ln>
                  <a:noFill/>
                </a:ln>
                <a:solidFill>
                  <a:srgbClr val="E7E6E6">
                    <a:lumMod val="50000"/>
                  </a:srgbClr>
                </a:solidFill>
                <a:effectLst/>
                <a:uLnTx/>
                <a:uFillTx/>
                <a:latin typeface="Abadi"/>
                <a:ea typeface="+mn-ea"/>
                <a:cs typeface="+mn-cs"/>
              </a:rPr>
              <a:t>Determine if Stage 1 will land successfully or not depending on variables such as payload mass, launch site, booster, etc.</a:t>
            </a:r>
          </a:p>
          <a:p>
            <a:pPr lvl="1">
              <a:lnSpc>
                <a:spcPct val="120000"/>
              </a:lnSpc>
              <a:spcBef>
                <a:spcPts val="1400"/>
              </a:spcBef>
              <a:buFont typeface="Wingdings" panose="05000000000000000000" pitchFamily="2" charset="2"/>
              <a:buChar char="§"/>
              <a:defRPr/>
            </a:pPr>
            <a:r>
              <a:rPr lang="en-US" sz="2200" dirty="0">
                <a:solidFill>
                  <a:srgbClr val="E7E6E6">
                    <a:lumMod val="50000"/>
                  </a:srgbClr>
                </a:solidFill>
                <a:latin typeface="Abadi"/>
              </a:rPr>
              <a:t>Find out which feature has the most influence on the result.</a:t>
            </a:r>
          </a:p>
          <a:p>
            <a:pPr lvl="1">
              <a:lnSpc>
                <a:spcPct val="120000"/>
              </a:lnSpc>
              <a:spcBef>
                <a:spcPts val="1400"/>
              </a:spcBef>
              <a:buFont typeface="Wingdings" panose="05000000000000000000" pitchFamily="2" charset="2"/>
              <a:buChar char="§"/>
              <a:defRPr/>
            </a:pPr>
            <a:r>
              <a:rPr kumimoji="0" lang="en-US" sz="2200" b="0" i="0" u="none" strike="noStrike" kern="1200" cap="none" spc="0" normalizeH="0" baseline="0" noProof="0" dirty="0">
                <a:ln>
                  <a:noFill/>
                </a:ln>
                <a:solidFill>
                  <a:srgbClr val="E7E6E6">
                    <a:lumMod val="50000"/>
                  </a:srgbClr>
                </a:solidFill>
                <a:effectLst/>
                <a:uLnTx/>
                <a:uFillTx/>
                <a:latin typeface="Abadi"/>
                <a:ea typeface="+mn-ea"/>
                <a:cs typeface="+mn-cs"/>
              </a:rPr>
              <a:t>Best algorithm for prediction. </a:t>
            </a:r>
          </a:p>
          <a:p>
            <a:pPr marL="0" indent="0">
              <a:spcBef>
                <a:spcPts val="1400"/>
              </a:spcBef>
              <a:buNone/>
            </a:pPr>
            <a:endParaRPr lang="en-US" sz="2200" b="1" dirty="0">
              <a:solidFill>
                <a:schemeClr val="accent3">
                  <a:lumMod val="25000"/>
                </a:schemeClr>
              </a:solidFill>
              <a:latin typeface="Abadi" panose="020B0604020104020204" pitchFamily="34" charset="0"/>
            </a:endParaRPr>
          </a:p>
          <a:p>
            <a:pPr>
              <a:spcBef>
                <a:spcPts val="1400"/>
              </a:spcBef>
            </a:pP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a:t>
            </a:r>
            <a:r>
              <a:rPr lang="en-US" dirty="0" err="1">
                <a:solidFill>
                  <a:srgbClr val="0B49CB"/>
                </a:solidFill>
                <a:latin typeface="Abadi"/>
              </a:rPr>
              <a:t>KSC</a:t>
            </a:r>
            <a:r>
              <a:rPr lang="en-US" dirty="0">
                <a:solidFill>
                  <a:srgbClr val="0B49CB"/>
                </a:solidFill>
                <a:latin typeface="Abadi"/>
              </a:rPr>
              <a:t> LC-39A</a:t>
            </a:r>
          </a:p>
        </p:txBody>
      </p:sp>
      <p:sp>
        <p:nvSpPr>
          <p:cNvPr id="6" name="Content Placeholder 4">
            <a:extLst>
              <a:ext uri="{FF2B5EF4-FFF2-40B4-BE49-F238E27FC236}">
                <a16:creationId xmlns:a16="http://schemas.microsoft.com/office/drawing/2014/main" id="{CFAF41A6-CC5E-2520-3A28-97E8152616A8}"/>
              </a:ext>
            </a:extLst>
          </p:cNvPr>
          <p:cNvSpPr txBox="1">
            <a:spLocks/>
          </p:cNvSpPr>
          <p:nvPr/>
        </p:nvSpPr>
        <p:spPr>
          <a:xfrm>
            <a:off x="3154664" y="4741134"/>
            <a:ext cx="5746293" cy="6112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success rate is 76.9% for </a:t>
            </a:r>
            <a:r>
              <a:rPr lang="en-US" sz="2200" dirty="0" err="1">
                <a:solidFill>
                  <a:schemeClr val="accent3">
                    <a:lumMod val="25000"/>
                  </a:schemeClr>
                </a:solidFill>
                <a:latin typeface="Abadi"/>
              </a:rPr>
              <a:t>KSC</a:t>
            </a:r>
            <a:r>
              <a:rPr lang="en-US" sz="2200" dirty="0">
                <a:solidFill>
                  <a:schemeClr val="accent3">
                    <a:lumMod val="25000"/>
                  </a:schemeClr>
                </a:solidFill>
                <a:latin typeface="Abadi"/>
              </a:rPr>
              <a:t> LC-39A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9" name="Imagen 8">
            <a:extLst>
              <a:ext uri="{FF2B5EF4-FFF2-40B4-BE49-F238E27FC236}">
                <a16:creationId xmlns:a16="http://schemas.microsoft.com/office/drawing/2014/main" id="{ACF4BE2E-C1FF-05CC-86D7-A72CAB6D4C38}"/>
              </a:ext>
            </a:extLst>
          </p:cNvPr>
          <p:cNvPicPr>
            <a:picLocks noChangeAspect="1"/>
          </p:cNvPicPr>
          <p:nvPr/>
        </p:nvPicPr>
        <p:blipFill>
          <a:blip r:embed="rId3"/>
          <a:stretch>
            <a:fillRect/>
          </a:stretch>
        </p:blipFill>
        <p:spPr>
          <a:xfrm>
            <a:off x="0" y="1800532"/>
            <a:ext cx="12192000" cy="24451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Imagen 6">
            <a:extLst>
              <a:ext uri="{FF2B5EF4-FFF2-40B4-BE49-F238E27FC236}">
                <a16:creationId xmlns:a16="http://schemas.microsoft.com/office/drawing/2014/main" id="{61BADA74-D07F-15CD-07CE-6BC5A63496B6}"/>
              </a:ext>
            </a:extLst>
          </p:cNvPr>
          <p:cNvPicPr>
            <a:picLocks noChangeAspect="1"/>
          </p:cNvPicPr>
          <p:nvPr/>
        </p:nvPicPr>
        <p:blipFill>
          <a:blip r:embed="rId3"/>
          <a:stretch>
            <a:fillRect/>
          </a:stretch>
        </p:blipFill>
        <p:spPr>
          <a:xfrm>
            <a:off x="950011" y="3560443"/>
            <a:ext cx="10800000" cy="2238883"/>
          </a:xfrm>
          <a:prstGeom prst="rect">
            <a:avLst/>
          </a:prstGeom>
        </p:spPr>
      </p:pic>
      <p:pic>
        <p:nvPicPr>
          <p:cNvPr id="9" name="Imagen 8">
            <a:extLst>
              <a:ext uri="{FF2B5EF4-FFF2-40B4-BE49-F238E27FC236}">
                <a16:creationId xmlns:a16="http://schemas.microsoft.com/office/drawing/2014/main" id="{C1C24F00-109B-BFD0-917A-C26FCDD7929A}"/>
              </a:ext>
            </a:extLst>
          </p:cNvPr>
          <p:cNvPicPr>
            <a:picLocks noChangeAspect="1"/>
          </p:cNvPicPr>
          <p:nvPr/>
        </p:nvPicPr>
        <p:blipFill>
          <a:blip r:embed="rId4"/>
          <a:stretch>
            <a:fillRect/>
          </a:stretch>
        </p:blipFill>
        <p:spPr>
          <a:xfrm>
            <a:off x="950011" y="1297501"/>
            <a:ext cx="10800000" cy="2255328"/>
          </a:xfrm>
          <a:prstGeom prst="rect">
            <a:avLst/>
          </a:prstGeom>
        </p:spPr>
      </p:pic>
      <p:sp>
        <p:nvSpPr>
          <p:cNvPr id="13" name="Content Placeholder 4">
            <a:extLst>
              <a:ext uri="{FF2B5EF4-FFF2-40B4-BE49-F238E27FC236}">
                <a16:creationId xmlns:a16="http://schemas.microsoft.com/office/drawing/2014/main" id="{0D9F2B6D-01EE-FFC9-C7B7-826718473E71}"/>
              </a:ext>
            </a:extLst>
          </p:cNvPr>
          <p:cNvSpPr txBox="1">
            <a:spLocks/>
          </p:cNvSpPr>
          <p:nvPr/>
        </p:nvSpPr>
        <p:spPr>
          <a:xfrm>
            <a:off x="1566495" y="6059953"/>
            <a:ext cx="5746293" cy="61124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payload between 2500 kg and 5000 kg are more successful than the ones between 5000 kg and 7500 kg.</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accuracy of all models are the same.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infer that the decision tree classifier will have the best accuracy in the real world because it has the best model score (0.9).</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0F6709C1-4E96-CD75-D5E9-88720FA1C9A7}"/>
              </a:ext>
            </a:extLst>
          </p:cNvPr>
          <p:cNvPicPr>
            <a:picLocks noChangeAspect="1"/>
          </p:cNvPicPr>
          <p:nvPr/>
        </p:nvPicPr>
        <p:blipFill>
          <a:blip r:embed="rId3"/>
          <a:stretch>
            <a:fillRect/>
          </a:stretch>
        </p:blipFill>
        <p:spPr>
          <a:xfrm>
            <a:off x="7695597" y="2378142"/>
            <a:ext cx="2038350" cy="15049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33640" y="1523206"/>
            <a:ext cx="388861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 that the TN and TP are higher than FN and FP.</a:t>
            </a:r>
          </a:p>
          <a:p>
            <a:pPr>
              <a:lnSpc>
                <a:spcPct val="100000"/>
              </a:lnSpc>
              <a:spcBef>
                <a:spcPts val="1400"/>
              </a:spcBef>
            </a:pPr>
            <a:r>
              <a:rPr lang="en-US" sz="2200" dirty="0">
                <a:solidFill>
                  <a:schemeClr val="accent3">
                    <a:lumMod val="25000"/>
                  </a:schemeClr>
                </a:solidFill>
                <a:latin typeface="Abadi" panose="020B0604020104020204" pitchFamily="34" charset="0"/>
              </a:rPr>
              <a:t>That indicates that the model classifies in a correct way the test data.</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7734759B-9477-A22C-07F0-A3ADE9481118}"/>
              </a:ext>
            </a:extLst>
          </p:cNvPr>
          <p:cNvPicPr>
            <a:picLocks noChangeAspect="1"/>
          </p:cNvPicPr>
          <p:nvPr/>
        </p:nvPicPr>
        <p:blipFill>
          <a:blip r:embed="rId3"/>
          <a:stretch>
            <a:fillRect/>
          </a:stretch>
        </p:blipFill>
        <p:spPr>
          <a:xfrm>
            <a:off x="5841482" y="1342073"/>
            <a:ext cx="4981575" cy="44291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 first stage is more likely to land successfully at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a:t>
            </a:r>
            <a:r>
              <a:rPr lang="en-US" sz="2200" dirty="0" err="1">
                <a:solidFill>
                  <a:schemeClr val="accent3">
                    <a:lumMod val="25000"/>
                  </a:schemeClr>
                </a:solidFill>
                <a:latin typeface="Abadi" panose="020B0604020104020204" pitchFamily="34" charset="0"/>
              </a:rPr>
              <a:t>SSO</a:t>
            </a:r>
            <a:r>
              <a:rPr lang="en-US" sz="2200" dirty="0">
                <a:solidFill>
                  <a:schemeClr val="accent3">
                    <a:lumMod val="25000"/>
                  </a:schemeClr>
                </a:solidFill>
                <a:latin typeface="Abadi" panose="020B0604020104020204" pitchFamily="34" charset="0"/>
              </a:rPr>
              <a:t> have the most successful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The most launches were made at the east coast.</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 site is </a:t>
            </a:r>
            <a:r>
              <a:rPr lang="en-US" sz="2200" dirty="0" err="1">
                <a:solidFill>
                  <a:schemeClr val="accent3">
                    <a:lumMod val="25000"/>
                  </a:schemeClr>
                </a:solidFill>
                <a:latin typeface="Abadi" panose="020B0604020104020204" pitchFamily="34" charset="0"/>
              </a:rPr>
              <a:t>KSC</a:t>
            </a:r>
            <a:r>
              <a:rPr lang="en-US" sz="2200" dirty="0">
                <a:solidFill>
                  <a:schemeClr val="accent3">
                    <a:lumMod val="25000"/>
                  </a:schemeClr>
                </a:solidFill>
                <a:latin typeface="Abadi" panose="020B0604020104020204" pitchFamily="34" charset="0"/>
              </a:rPr>
              <a:t> LC-39A</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is the best method to fit the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and parse the SpaceX launch data using the GET request on API and web.</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Missing values were replaced, and landing outcomes were converted to classes (0 or 1)</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7301"/>
            <a:ext cx="10515600" cy="4659662"/>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 SpaceX API</a:t>
            </a:r>
          </a:p>
          <a:p>
            <a:pPr marL="360000" indent="0">
              <a:lnSpc>
                <a:spcPct val="120000"/>
              </a:lnSpc>
              <a:spcBef>
                <a:spcPts val="1400"/>
              </a:spcBef>
              <a:buNone/>
            </a:pPr>
            <a:r>
              <a:rPr kumimoji="0" lang="en-US" sz="2000" b="0" i="0" u="none" strike="noStrike" kern="1200" cap="none" spc="0" normalizeH="0" baseline="0" noProof="0" dirty="0">
                <a:ln>
                  <a:noFill/>
                </a:ln>
                <a:solidFill>
                  <a:srgbClr val="E7E6E6">
                    <a:lumMod val="50000"/>
                  </a:srgbClr>
                </a:solidFill>
                <a:effectLst/>
                <a:uLnTx/>
                <a:uFillTx/>
                <a:latin typeface="Abadi"/>
                <a:ea typeface="+mn-ea"/>
                <a:cs typeface="+mn-cs"/>
              </a:rPr>
              <a:t>First, we get the information through the </a:t>
            </a:r>
            <a:r>
              <a:rPr kumimoji="0" lang="en-US" sz="2000" b="0" i="0" u="none" strike="noStrike" kern="1200" cap="none" spc="0" normalizeH="0" baseline="0" noProof="0" dirty="0" err="1">
                <a:ln>
                  <a:noFill/>
                </a:ln>
                <a:solidFill>
                  <a:srgbClr val="E7E6E6">
                    <a:lumMod val="50000"/>
                  </a:srgbClr>
                </a:solidFill>
                <a:effectLst/>
                <a:uLnTx/>
                <a:uFillTx/>
                <a:latin typeface="Abadi"/>
                <a:ea typeface="+mn-ea"/>
                <a:cs typeface="+mn-cs"/>
              </a:rPr>
              <a:t>Spacex</a:t>
            </a:r>
            <a:r>
              <a:rPr kumimoji="0" lang="en-US" sz="2000" b="0" i="0" u="none" strike="noStrike" kern="1200" cap="none" spc="0" normalizeH="0" baseline="0" noProof="0" dirty="0">
                <a:ln>
                  <a:noFill/>
                </a:ln>
                <a:solidFill>
                  <a:srgbClr val="E7E6E6">
                    <a:lumMod val="50000"/>
                  </a:srgbClr>
                </a:solidFill>
                <a:effectLst/>
                <a:uLnTx/>
                <a:uFillTx/>
                <a:latin typeface="Abadi"/>
                <a:ea typeface="+mn-ea"/>
                <a:cs typeface="+mn-cs"/>
              </a:rPr>
              <a:t> API with the GET request method. Then we decode the response content as a Json using .</a:t>
            </a:r>
            <a:r>
              <a:rPr kumimoji="0" lang="en-US" sz="2000" b="0" i="0" u="none" strike="noStrike" kern="1200" cap="none" spc="0" normalizeH="0" baseline="0" noProof="0" dirty="0" err="1">
                <a:ln>
                  <a:noFill/>
                </a:ln>
                <a:solidFill>
                  <a:srgbClr val="E7E6E6">
                    <a:lumMod val="50000"/>
                  </a:srgbClr>
                </a:solidFill>
                <a:effectLst/>
                <a:uLnTx/>
                <a:uFillTx/>
                <a:latin typeface="Abadi"/>
                <a:ea typeface="+mn-ea"/>
                <a:cs typeface="+mn-cs"/>
              </a:rPr>
              <a:t>json</a:t>
            </a:r>
            <a:r>
              <a:rPr kumimoji="0" lang="en-US" sz="2000" b="0" i="0" u="none" strike="noStrike" kern="1200" cap="none" spc="0" normalizeH="0" baseline="0" noProof="0" dirty="0">
                <a:ln>
                  <a:noFill/>
                </a:ln>
                <a:solidFill>
                  <a:srgbClr val="E7E6E6">
                    <a:lumMod val="50000"/>
                  </a:srgbClr>
                </a:solidFill>
                <a:effectLst/>
                <a:uLnTx/>
                <a:uFillTx/>
                <a:latin typeface="Abadi"/>
                <a:ea typeface="+mn-ea"/>
                <a:cs typeface="+mn-cs"/>
              </a:rPr>
              <a:t>() and turn it into a Pandas </a:t>
            </a:r>
            <a:r>
              <a:rPr kumimoji="0" lang="en-US" sz="2000" b="0" i="0" u="none" strike="noStrike" kern="1200" cap="none" spc="0" normalizeH="0" baseline="0" noProof="0" dirty="0" err="1">
                <a:ln>
                  <a:noFill/>
                </a:ln>
                <a:solidFill>
                  <a:srgbClr val="E7E6E6">
                    <a:lumMod val="50000"/>
                  </a:srgbClr>
                </a:solidFill>
                <a:effectLst/>
                <a:uLnTx/>
                <a:uFillTx/>
                <a:latin typeface="Abadi"/>
                <a:ea typeface="+mn-ea"/>
                <a:cs typeface="+mn-cs"/>
              </a:rPr>
              <a:t>dataframe</a:t>
            </a:r>
            <a:r>
              <a:rPr kumimoji="0" lang="en-US" sz="2000" b="0" i="0" u="none" strike="noStrike" kern="1200" cap="none" spc="0" normalizeH="0" baseline="0" noProof="0" dirty="0">
                <a:ln>
                  <a:noFill/>
                </a:ln>
                <a:solidFill>
                  <a:srgbClr val="E7E6E6">
                    <a:lumMod val="50000"/>
                  </a:srgbClr>
                </a:solidFill>
                <a:effectLst/>
                <a:uLnTx/>
                <a:uFillTx/>
                <a:latin typeface="Abadi"/>
                <a:ea typeface="+mn-ea"/>
                <a:cs typeface="+mn-cs"/>
              </a:rPr>
              <a:t> using .</a:t>
            </a:r>
            <a:r>
              <a:rPr kumimoji="0" lang="en-US" sz="2000" b="0" i="0" u="none" strike="noStrike" kern="1200" cap="none" spc="0" normalizeH="0" baseline="0" noProof="0" dirty="0" err="1">
                <a:ln>
                  <a:noFill/>
                </a:ln>
                <a:solidFill>
                  <a:srgbClr val="E7E6E6">
                    <a:lumMod val="50000"/>
                  </a:srgbClr>
                </a:solidFill>
                <a:effectLst/>
                <a:uLnTx/>
                <a:uFillTx/>
                <a:latin typeface="Abadi"/>
                <a:ea typeface="+mn-ea"/>
                <a:cs typeface="+mn-cs"/>
              </a:rPr>
              <a:t>json_normalize</a:t>
            </a:r>
            <a:r>
              <a:rPr kumimoji="0" lang="en-US" sz="2000" b="0" i="0" u="none" strike="noStrike" kern="1200" cap="none" spc="0" normalizeH="0" baseline="0" noProof="0" dirty="0">
                <a:ln>
                  <a:noFill/>
                </a:ln>
                <a:solidFill>
                  <a:srgbClr val="E7E6E6">
                    <a:lumMod val="50000"/>
                  </a:srgbClr>
                </a:solidFill>
                <a:effectLst/>
                <a:uLnTx/>
                <a:uFillTx/>
                <a:latin typeface="Abadi"/>
                <a:ea typeface="+mn-ea"/>
                <a:cs typeface="+mn-cs"/>
              </a:rPr>
              <a:t>().</a:t>
            </a:r>
            <a:r>
              <a:rPr kumimoji="0" lang="en-US" sz="1900" b="0" i="0" u="none" strike="noStrike" kern="1200" cap="none" spc="0" normalizeH="0" baseline="0" noProof="0" dirty="0">
                <a:ln>
                  <a:noFill/>
                </a:ln>
                <a:solidFill>
                  <a:srgbClr val="E7E6E6">
                    <a:lumMod val="50000"/>
                  </a:srgbClr>
                </a:solidFill>
                <a:effectLst/>
                <a:uLnTx/>
                <a:uFillTx/>
                <a:latin typeface="Abadi"/>
                <a:ea typeface="+mn-ea"/>
                <a:cs typeface="+mn-cs"/>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 Scraping</a:t>
            </a:r>
          </a:p>
          <a:p>
            <a:pPr marL="360000" marR="0" lvl="0" indent="0" algn="l" defTabSz="914400" rtl="0" eaLnBrk="1" fontAlgn="auto" latinLnBrk="0" hangingPunct="1">
              <a:lnSpc>
                <a:spcPct val="120000"/>
              </a:lnSpc>
              <a:spcBef>
                <a:spcPts val="1400"/>
              </a:spcBef>
              <a:spcAft>
                <a:spcPts val="0"/>
              </a:spcAft>
              <a:buClrTx/>
              <a:buSzTx/>
              <a:buFont typeface="Arial" panose="020B0604020202020204" pitchFamily="34" charset="0"/>
              <a:buNone/>
              <a:tabLst/>
              <a:defRPr/>
            </a:pPr>
            <a:r>
              <a:rPr lang="en-US" sz="2000" dirty="0">
                <a:solidFill>
                  <a:srgbClr val="E7E6E6">
                    <a:lumMod val="50000"/>
                  </a:srgbClr>
                </a:solidFill>
                <a:latin typeface="Abadi"/>
              </a:rPr>
              <a:t>Here, we perform web scraping to collect Falcon 9 historical launch records from a Wikipedia page titled List of Falcon 9 and Falcon Heavy launches. First, we use the GET request method and then the library </a:t>
            </a:r>
            <a:r>
              <a:rPr lang="en-US" sz="2000" dirty="0" err="1">
                <a:solidFill>
                  <a:srgbClr val="E7E6E6">
                    <a:lumMod val="50000"/>
                  </a:srgbClr>
                </a:solidFill>
                <a:latin typeface="Abadi"/>
              </a:rPr>
              <a:t>BeautifulSoap</a:t>
            </a:r>
            <a:r>
              <a:rPr lang="en-US" sz="2000" dirty="0">
                <a:solidFill>
                  <a:srgbClr val="E7E6E6">
                    <a:lumMod val="50000"/>
                  </a:srgbClr>
                </a:solidFill>
                <a:latin typeface="Abadi"/>
              </a:rPr>
              <a:t> was used to parse the html response. With the parse we obtained the desired table.</a:t>
            </a: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50396" y="4988945"/>
            <a:ext cx="10687961" cy="401638"/>
          </a:xfrm>
          <a:prstGeom prst="rect">
            <a:avLst/>
          </a:prstGeom>
        </p:spPr>
        <p:txBody>
          <a:bodyPr vert="horz" lIns="91440" tIns="45720" rIns="91440" bIns="45720" rtlCol="0" anchor="t">
            <a:normAutofit lnSpcReduction="10000"/>
          </a:bodyPr>
          <a:lstStyle/>
          <a:p>
            <a:pPr marL="0" indent="0" algn="ctr">
              <a:lnSpc>
                <a:spcPct val="100000"/>
              </a:lnSpc>
              <a:spcBef>
                <a:spcPts val="1400"/>
              </a:spcBef>
              <a:buNone/>
            </a:pP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GitHub URL of the completed SpaceX API calls notebook</a:t>
            </a:r>
            <a:endParaRPr lang="en-US" dirty="0">
              <a:solidFill>
                <a:schemeClr val="accent1"/>
              </a:solidFill>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a 1">
            <a:extLst>
              <a:ext uri="{FF2B5EF4-FFF2-40B4-BE49-F238E27FC236}">
                <a16:creationId xmlns:a16="http://schemas.microsoft.com/office/drawing/2014/main" id="{8301FD1A-03EC-79AA-39A0-ABCF5929B814}"/>
              </a:ext>
            </a:extLst>
          </p:cNvPr>
          <p:cNvGraphicFramePr/>
          <p:nvPr>
            <p:extLst>
              <p:ext uri="{D42A27DB-BD31-4B8C-83A1-F6EECF244321}">
                <p14:modId xmlns:p14="http://schemas.microsoft.com/office/powerpoint/2010/main" val="273092131"/>
              </p:ext>
            </p:extLst>
          </p:nvPr>
        </p:nvGraphicFramePr>
        <p:xfrm>
          <a:off x="850396" y="1776024"/>
          <a:ext cx="10687961" cy="3305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Text Placeholder 2">
            <a:extLst>
              <a:ext uri="{FF2B5EF4-FFF2-40B4-BE49-F238E27FC236}">
                <a16:creationId xmlns:a16="http://schemas.microsoft.com/office/drawing/2014/main" id="{3777A61F-0E4A-EC6C-A237-3DD3D75E7E2F}"/>
              </a:ext>
            </a:extLst>
          </p:cNvPr>
          <p:cNvSpPr txBox="1">
            <a:spLocks/>
          </p:cNvSpPr>
          <p:nvPr/>
        </p:nvSpPr>
        <p:spPr>
          <a:xfrm>
            <a:off x="850396" y="4988945"/>
            <a:ext cx="10687961" cy="4016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GitHub URL of the completed web scraping notebook</a:t>
            </a:r>
            <a:endParaRPr lang="en-US" dirty="0">
              <a:solidFill>
                <a:schemeClr val="accent1"/>
              </a:solidFill>
            </a:endParaRPr>
          </a:p>
        </p:txBody>
      </p:sp>
      <p:graphicFrame>
        <p:nvGraphicFramePr>
          <p:cNvPr id="9" name="Diagrama 8">
            <a:extLst>
              <a:ext uri="{FF2B5EF4-FFF2-40B4-BE49-F238E27FC236}">
                <a16:creationId xmlns:a16="http://schemas.microsoft.com/office/drawing/2014/main" id="{1DFB4C8C-C7E9-1B3D-D9AD-4BA4E5A0F51E}"/>
              </a:ext>
            </a:extLst>
          </p:cNvPr>
          <p:cNvGraphicFramePr/>
          <p:nvPr>
            <p:extLst>
              <p:ext uri="{D42A27DB-BD31-4B8C-83A1-F6EECF244321}">
                <p14:modId xmlns:p14="http://schemas.microsoft.com/office/powerpoint/2010/main" val="2683550459"/>
              </p:ext>
            </p:extLst>
          </p:nvPr>
        </p:nvGraphicFramePr>
        <p:xfrm>
          <a:off x="850396" y="1776024"/>
          <a:ext cx="10687961" cy="3305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451</TotalTime>
  <Words>1903</Words>
  <Application>Microsoft Office PowerPoint</Application>
  <PresentationFormat>Panorámica</PresentationFormat>
  <Paragraphs>241</Paragraphs>
  <Slides>46</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Abadi</vt:lpstr>
      <vt:lpstr>Arial</vt:lpstr>
      <vt:lpstr>Calibri</vt:lpstr>
      <vt:lpstr>IBM Plex Mono SemiBold</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Francisco Fueyo</cp:lastModifiedBy>
  <cp:revision>198</cp:revision>
  <dcterms:created xsi:type="dcterms:W3CDTF">2021-04-29T18:58:34Z</dcterms:created>
  <dcterms:modified xsi:type="dcterms:W3CDTF">2024-08-15T01:11:37Z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